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1391" r:id="rId3"/>
    <p:sldId id="401" r:id="rId4"/>
    <p:sldId id="1393" r:id="rId5"/>
    <p:sldId id="266" r:id="rId6"/>
    <p:sldId id="1397" r:id="rId7"/>
    <p:sldId id="1398" r:id="rId8"/>
    <p:sldId id="400" r:id="rId9"/>
    <p:sldId id="397" r:id="rId10"/>
    <p:sldId id="1395" r:id="rId11"/>
    <p:sldId id="1394" r:id="rId12"/>
    <p:sldId id="377" r:id="rId13"/>
  </p:sldIdLst>
  <p:sldSz cx="9144000" cy="6858000" type="screen4x3"/>
  <p:notesSz cx="6858000" cy="9144000"/>
  <p:custDataLst>
    <p:tags r:id="rId15"/>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9pPr>
  </p:defaultTextStyle>
  <p:extLst>
    <p:ext uri="{EFAFB233-063F-42B5-8137-9DF3F51BA10A}">
      <p15:sldGuideLst xmlns:p15="http://schemas.microsoft.com/office/powerpoint/2012/main">
        <p15:guide id="1" orient="horz" pos="227" userDrawn="1">
          <p15:clr>
            <a:srgbClr val="A4A3A4"/>
          </p15:clr>
        </p15:guide>
        <p15:guide id="2" orient="horz" pos="164" userDrawn="1">
          <p15:clr>
            <a:srgbClr val="A4A3A4"/>
          </p15:clr>
        </p15:guide>
        <p15:guide id="3" orient="horz" pos="4110" userDrawn="1">
          <p15:clr>
            <a:srgbClr val="A4A3A4"/>
          </p15:clr>
        </p15:guide>
        <p15:guide id="4" orient="horz" pos="709" userDrawn="1">
          <p15:clr>
            <a:srgbClr val="A4A3A4"/>
          </p15:clr>
        </p15:guide>
        <p15:guide id="5" pos="295" userDrawn="1">
          <p15:clr>
            <a:srgbClr val="A4A3A4"/>
          </p15:clr>
        </p15:guide>
        <p15:guide id="6"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E4FF"/>
    <a:srgbClr val="FFD6FF"/>
    <a:srgbClr val="E3E3E3"/>
    <a:srgbClr val="111111"/>
    <a:srgbClr val="BAF486"/>
    <a:srgbClr val="2F817B"/>
    <a:srgbClr val="FFFF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55"/>
    <p:restoredTop sz="87601"/>
  </p:normalViewPr>
  <p:slideViewPr>
    <p:cSldViewPr showGuides="1">
      <p:cViewPr varScale="1">
        <p:scale>
          <a:sx n="100" d="100"/>
          <a:sy n="100" d="100"/>
        </p:scale>
        <p:origin x="1512" y="90"/>
      </p:cViewPr>
      <p:guideLst>
        <p:guide orient="horz" pos="227"/>
        <p:guide orient="horz" pos="164"/>
        <p:guide orient="horz" pos="4110"/>
        <p:guide orient="horz" pos="709"/>
        <p:guide pos="295"/>
        <p:guide pos="5465"/>
      </p:guideLst>
    </p:cSldViewPr>
  </p:slid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5.xml.rels><?xml version="1.0" encoding="UTF-8" standalone="yes"?>
<Relationships xmlns="http://schemas.openxmlformats.org/package/2006/relationships"><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3">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4">
  <dgm:title val=""/>
  <dgm:desc val=""/>
  <dgm:catLst>
    <dgm:cat type="accent3" pri="11500"/>
  </dgm:catLst>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36DF1A2-0E0E-4523-88D8-116EDDE8BE73}" type="doc">
      <dgm:prSet loTypeId="urn:microsoft.com/office/officeart/2005/8/layout/vList6" loCatId="list" qsTypeId="urn:microsoft.com/office/officeart/2005/8/quickstyle/simple2#1" qsCatId="simple" csTypeId="urn:microsoft.com/office/officeart/2005/8/colors/colorful3#1" csCatId="colorful" phldr="1"/>
      <dgm:spPr/>
      <dgm:t>
        <a:bodyPr/>
        <a:lstStyle/>
        <a:p>
          <a:endParaRPr lang="ru-RU"/>
        </a:p>
      </dgm:t>
    </dgm:pt>
    <dgm:pt modelId="{33D387FA-74D2-4472-9828-734D240D5C30}">
      <dgm:prSet custT="1"/>
      <dgm:spPr>
        <a:solidFill>
          <a:schemeClr val="accent5"/>
        </a:solidFill>
      </dgm:spPr>
      <dgm:t>
        <a:bodyPr/>
        <a:lstStyle/>
        <a:p>
          <a:pPr algn="ctr"/>
          <a:br>
            <a:rPr lang="ru-RU" sz="1000" b="1" dirty="0">
              <a:latin typeface="Arial" panose="020B0604020202020204" pitchFamily="34" charset="0"/>
              <a:cs typeface="Arial" panose="020B0604020202020204" pitchFamily="34" charset="0"/>
            </a:rPr>
          </a:br>
          <a:r>
            <a:rPr lang="ru-RU" sz="1400" b="1" dirty="0">
              <a:solidFill>
                <a:schemeClr val="accent1">
                  <a:lumMod val="25000"/>
                </a:schemeClr>
              </a:solidFill>
              <a:latin typeface="+mn-lt"/>
              <a:cs typeface="Arial" panose="020B0604020202020204" pitchFamily="34" charset="0"/>
            </a:rPr>
            <a:t>Указ Президента Российской Федерации 21.07.2020 № 474 «О национальных целях развития Российской Федерации на период до 2030 года»</a:t>
          </a:r>
        </a:p>
      </dgm:t>
    </dgm:pt>
    <dgm:pt modelId="{6286B432-04A3-4856-8148-989E409C80B5}" type="parTrans" cxnId="{F61341D9-E3C2-4FCF-A8BB-7F0490FAB255}">
      <dgm:prSet/>
      <dgm:spPr/>
      <dgm:t>
        <a:bodyPr/>
        <a:lstStyle/>
        <a:p>
          <a:endParaRPr lang="ru-RU" b="1">
            <a:latin typeface="Arial" panose="020B0604020202020204" pitchFamily="34" charset="0"/>
            <a:cs typeface="Arial" panose="020B0604020202020204" pitchFamily="34" charset="0"/>
          </a:endParaRPr>
        </a:p>
      </dgm:t>
    </dgm:pt>
    <dgm:pt modelId="{292AE1EC-B55A-4DB6-A64B-33C98C04F3E9}" type="sibTrans" cxnId="{F61341D9-E3C2-4FCF-A8BB-7F0490FAB255}">
      <dgm:prSet/>
      <dgm:spPr/>
      <dgm:t>
        <a:bodyPr/>
        <a:lstStyle/>
        <a:p>
          <a:endParaRPr lang="ru-RU" b="1">
            <a:latin typeface="Arial" panose="020B0604020202020204" pitchFamily="34" charset="0"/>
            <a:cs typeface="Arial" panose="020B0604020202020204" pitchFamily="34" charset="0"/>
          </a:endParaRPr>
        </a:p>
      </dgm:t>
    </dgm:pt>
    <dgm:pt modelId="{A56EE42A-5F36-49A6-8BF3-B1EAAF4350BF}">
      <dgm:prSet phldr="0" custT="1"/>
      <dgm:spPr>
        <a:ln>
          <a:solidFill>
            <a:schemeClr val="tx1">
              <a:alpha val="90000"/>
            </a:schemeClr>
          </a:solidFill>
        </a:ln>
      </dgm:spPr>
      <dgm:t>
        <a:bodyPr vert="horz" wrap="square" lIns="9525" tIns="9525" rIns="9525" bIns="9525" numCol="1" spcCol="1270" anchor="ctr" anchorCtr="0" forceAA="0"/>
        <a:lstStyle/>
        <a:p>
          <a:pPr marR="0" algn="l" defTabSz="914400" eaLnBrk="1" fontAlgn="auto" latinLnBrk="0" hangingPunct="1">
            <a:lnSpc>
              <a:spcPct val="100000"/>
            </a:lnSpc>
            <a:spcBef>
              <a:spcPts val="0"/>
            </a:spcBef>
            <a:spcAft>
              <a:spcPts val="0"/>
            </a:spcAft>
            <a:buClrTx/>
            <a:buSzTx/>
            <a:buFont typeface="Wingdings" panose="05000000000000000000" pitchFamily="2" charset="2"/>
          </a:pPr>
          <a:r>
            <a:rPr lang="ru-RU" sz="1600" b="0" kern="1200" dirty="0">
              <a:latin typeface="PP Pangram Sans Narrow"/>
              <a:cs typeface="Arial" panose="020B0604020202020204" pitchFamily="34" charset="0"/>
            </a:rPr>
            <a:t> </a:t>
          </a:r>
          <a:r>
            <a:rPr lang="ru-RU" sz="1600" b="0" kern="1200" dirty="0">
              <a:latin typeface="Times New Roman" panose="02020603050405020304" pitchFamily="18" charset="0"/>
              <a:cs typeface="Times New Roman" panose="02020603050405020304" pitchFamily="18" charset="0"/>
            </a:rPr>
            <a:t>определены национальные цели развития и </a:t>
          </a:r>
          <a:r>
            <a:rPr lang="ru-RU" sz="1600" b="0" kern="1200" dirty="0">
              <a:latin typeface="Times New Roman" panose="02020603050405020304" pitchFamily="18" charset="0"/>
              <a:ea typeface="+mn-ea"/>
              <a:cs typeface="Times New Roman" panose="02020603050405020304" pitchFamily="18" charset="0"/>
            </a:rPr>
            <a:t>стратегические</a:t>
          </a:r>
          <a:r>
            <a:rPr lang="ru-RU" sz="1600" b="0" kern="1200" dirty="0">
              <a:latin typeface="Times New Roman" panose="02020603050405020304" pitchFamily="18" charset="0"/>
              <a:cs typeface="Times New Roman" panose="02020603050405020304" pitchFamily="18" charset="0"/>
            </a:rPr>
            <a:t> приоритеты</a:t>
          </a:r>
          <a:endParaRPr sz="6500" dirty="0">
            <a:latin typeface="Times New Roman" panose="02020603050405020304" pitchFamily="18" charset="0"/>
            <a:cs typeface="Times New Roman" panose="02020603050405020304" pitchFamily="18" charset="0"/>
          </a:endParaRPr>
        </a:p>
      </dgm:t>
    </dgm:pt>
    <dgm:pt modelId="{C9A75EFA-CD92-408A-8B9F-0774BB1F2D3D}" type="parTrans" cxnId="{482F5D79-5BF9-43ED-9234-224B59CDFE2C}">
      <dgm:prSet/>
      <dgm:spPr/>
      <dgm:t>
        <a:bodyPr/>
        <a:lstStyle/>
        <a:p>
          <a:endParaRPr lang="ru-RU" b="1">
            <a:latin typeface="Arial" panose="020B0604020202020204" pitchFamily="34" charset="0"/>
            <a:cs typeface="Arial" panose="020B0604020202020204" pitchFamily="34" charset="0"/>
          </a:endParaRPr>
        </a:p>
      </dgm:t>
    </dgm:pt>
    <dgm:pt modelId="{29303B27-8A70-4B02-A6EB-12BAAE41BAD6}" type="sibTrans" cxnId="{482F5D79-5BF9-43ED-9234-224B59CDFE2C}">
      <dgm:prSet/>
      <dgm:spPr/>
      <dgm:t>
        <a:bodyPr/>
        <a:lstStyle/>
        <a:p>
          <a:endParaRPr lang="ru-RU" b="1">
            <a:latin typeface="Arial" panose="020B0604020202020204" pitchFamily="34" charset="0"/>
            <a:cs typeface="Arial" panose="020B0604020202020204" pitchFamily="34" charset="0"/>
          </a:endParaRPr>
        </a:p>
      </dgm:t>
    </dgm:pt>
    <dgm:pt modelId="{6FB6AB75-DA14-44C9-86A3-9B1ADB39CDE7}">
      <dgm:prSet/>
      <dgm:spPr>
        <a:solidFill>
          <a:schemeClr val="accent1">
            <a:alpha val="73725"/>
          </a:schemeClr>
        </a:solidFill>
      </dgm:spPr>
      <dgm:t>
        <a:bodyPr/>
        <a:lstStyle/>
        <a:p>
          <a:pPr marL="0" marR="0" lvl="0" indent="0" defTabSz="914400" eaLnBrk="1" fontAlgn="auto" latinLnBrk="0" hangingPunct="1">
            <a:lnSpc>
              <a:spcPct val="100000"/>
            </a:lnSpc>
            <a:spcBef>
              <a:spcPts val="0"/>
            </a:spcBef>
            <a:spcAft>
              <a:spcPts val="0"/>
            </a:spcAft>
            <a:buClrTx/>
            <a:buSzTx/>
            <a:buFontTx/>
            <a:buNone/>
          </a:pPr>
          <a:r>
            <a:rPr lang="ru-RU" b="1" dirty="0">
              <a:solidFill>
                <a:schemeClr val="accent1">
                  <a:lumMod val="10000"/>
                </a:schemeClr>
              </a:solidFill>
              <a:latin typeface="+mn-lt"/>
              <a:cs typeface="Arial" panose="020B0604020202020204" pitchFamily="34" charset="0"/>
            </a:rPr>
            <a:t>Распоряжение Правительства Российской Федерации от 01.10.2021 № 2765-р </a:t>
          </a:r>
          <a:br>
            <a:rPr lang="ru-RU" b="1" dirty="0">
              <a:solidFill>
                <a:schemeClr val="accent1">
                  <a:lumMod val="10000"/>
                </a:schemeClr>
              </a:solidFill>
              <a:latin typeface="+mn-lt"/>
              <a:cs typeface="Arial" panose="020B0604020202020204" pitchFamily="34" charset="0"/>
            </a:rPr>
          </a:br>
          <a:r>
            <a:rPr lang="ru-RU" b="1" dirty="0">
              <a:solidFill>
                <a:schemeClr val="accent1">
                  <a:lumMod val="10000"/>
                </a:schemeClr>
              </a:solidFill>
              <a:latin typeface="+mn-lt"/>
              <a:cs typeface="Arial" panose="020B0604020202020204" pitchFamily="34" charset="0"/>
            </a:rPr>
            <a:t>«Единый план по достижению национальных целей развития Российской Федерации </a:t>
          </a:r>
          <a:br>
            <a:rPr lang="ru-RU" b="1" dirty="0">
              <a:solidFill>
                <a:schemeClr val="accent1">
                  <a:lumMod val="10000"/>
                </a:schemeClr>
              </a:solidFill>
              <a:latin typeface="+mn-lt"/>
              <a:cs typeface="Arial" panose="020B0604020202020204" pitchFamily="34" charset="0"/>
            </a:rPr>
          </a:br>
          <a:r>
            <a:rPr lang="ru-RU" b="1" dirty="0">
              <a:solidFill>
                <a:schemeClr val="accent1">
                  <a:lumMod val="10000"/>
                </a:schemeClr>
              </a:solidFill>
              <a:latin typeface="+mn-lt"/>
              <a:cs typeface="Arial" panose="020B0604020202020204" pitchFamily="34" charset="0"/>
            </a:rPr>
            <a:t>на период до 2024 года и на плановый период до 2030 года» </a:t>
          </a:r>
          <a:br>
            <a:rPr lang="ru-RU" b="1" dirty="0">
              <a:solidFill>
                <a:schemeClr val="accent1">
                  <a:lumMod val="10000"/>
                </a:schemeClr>
              </a:solidFill>
              <a:latin typeface="+mn-lt"/>
              <a:cs typeface="Arial" panose="020B0604020202020204" pitchFamily="34" charset="0"/>
            </a:rPr>
          </a:br>
          <a:r>
            <a:rPr lang="ru-RU" b="1" dirty="0">
              <a:solidFill>
                <a:schemeClr val="accent1">
                  <a:lumMod val="10000"/>
                </a:schemeClr>
              </a:solidFill>
              <a:latin typeface="+mn-lt"/>
              <a:cs typeface="Arial" panose="020B0604020202020204" pitchFamily="34" charset="0"/>
            </a:rPr>
            <a:t>(пункт 1.2.5)</a:t>
          </a:r>
        </a:p>
      </dgm:t>
    </dgm:pt>
    <dgm:pt modelId="{51EA6FB3-E905-42AF-A6F8-4520D83A9D3E}" type="parTrans" cxnId="{7A0615B5-C321-4CD5-B065-CB9868237B8E}">
      <dgm:prSet/>
      <dgm:spPr/>
      <dgm:t>
        <a:bodyPr/>
        <a:lstStyle/>
        <a:p>
          <a:endParaRPr lang="ru-RU" b="1">
            <a:latin typeface="Arial" panose="020B0604020202020204" pitchFamily="34" charset="0"/>
            <a:cs typeface="Arial" panose="020B0604020202020204" pitchFamily="34" charset="0"/>
          </a:endParaRPr>
        </a:p>
      </dgm:t>
    </dgm:pt>
    <dgm:pt modelId="{542C6D4E-3DBA-4BCE-A7D6-AF08C5F43E46}" type="sibTrans" cxnId="{7A0615B5-C321-4CD5-B065-CB9868237B8E}">
      <dgm:prSet/>
      <dgm:spPr/>
      <dgm:t>
        <a:bodyPr/>
        <a:lstStyle/>
        <a:p>
          <a:endParaRPr lang="ru-RU" b="1">
            <a:latin typeface="Arial" panose="020B0604020202020204" pitchFamily="34" charset="0"/>
            <a:cs typeface="Arial" panose="020B0604020202020204" pitchFamily="34" charset="0"/>
          </a:endParaRPr>
        </a:p>
      </dgm:t>
    </dgm:pt>
    <dgm:pt modelId="{5C4663D9-B10C-4E53-9EF4-95846E093DAA}">
      <dgm:prSet phldr="0" custT="1"/>
      <dgm:spPr>
        <a:solidFill>
          <a:schemeClr val="bg1">
            <a:alpha val="90000"/>
          </a:schemeClr>
        </a:solidFill>
        <a:ln w="15875" cap="rnd" cmpd="sng" algn="ctr">
          <a:solidFill>
            <a:schemeClr val="tx1">
              <a:alpha val="90000"/>
            </a:schemeClr>
          </a:solidFill>
          <a:prstDash val="solid"/>
        </a:ln>
        <a:effectLst/>
      </dgm:spPr>
      <dgm:t>
        <a:bodyPr vert="horz" wrap="square" lIns="9525" tIns="9525" rIns="9525" bIns="9525" numCol="1" spcCol="1270" anchor="ctr" anchorCtr="0" forceAA="0"/>
        <a:lstStyle/>
        <a:p>
          <a:pPr marR="0" algn="just" defTabSz="914400" eaLnBrk="1" fontAlgn="auto" latinLnBrk="0" hangingPunct="1">
            <a:lnSpc>
              <a:spcPct val="100000"/>
            </a:lnSpc>
            <a:spcBef>
              <a:spcPts val="0"/>
            </a:spcBef>
            <a:spcAft>
              <a:spcPts val="0"/>
            </a:spcAft>
            <a:buClrTx/>
            <a:buSzTx/>
            <a:buFont typeface="Wingdings" panose="05000000000000000000" pitchFamily="2" charset="2"/>
          </a:pPr>
          <a:r>
            <a:rPr lang="ru-RU" sz="1500" b="0" kern="1200" dirty="0">
              <a:latin typeface="+mn-lt"/>
              <a:ea typeface="+mn-ea"/>
              <a:cs typeface="Arial" panose="020B0604020202020204" pitchFamily="34" charset="0"/>
            </a:rPr>
            <a:t> </a:t>
          </a:r>
          <a:r>
            <a:rPr lang="ru-RU" sz="1800" b="0" kern="1200" dirty="0">
              <a:latin typeface="Times New Roman" panose="02020603050405020304" pitchFamily="18" charset="0"/>
              <a:ea typeface="+mn-ea"/>
              <a:cs typeface="Times New Roman" panose="02020603050405020304" pitchFamily="18" charset="0"/>
            </a:rPr>
            <a:t>утверждены</a:t>
          </a:r>
          <a:r>
            <a:rPr lang="ru-RU" sz="1800" b="0" kern="1200" dirty="0">
              <a:latin typeface="Times New Roman" panose="02020603050405020304" pitchFamily="18" charset="0"/>
              <a:cs typeface="Times New Roman" panose="02020603050405020304" pitchFamily="18" charset="0"/>
            </a:rPr>
            <a:t> конкретные действия по достижению национальных целей развития</a:t>
          </a:r>
        </a:p>
      </dgm:t>
    </dgm:pt>
    <dgm:pt modelId="{9D010873-FB5A-4E78-A66D-E3948CF83685}" type="parTrans" cxnId="{F008469B-0550-4BE8-8A2B-ACC9ED18A404}">
      <dgm:prSet/>
      <dgm:spPr/>
      <dgm:t>
        <a:bodyPr/>
        <a:lstStyle/>
        <a:p>
          <a:endParaRPr lang="ru-RU" b="1">
            <a:latin typeface="Arial" panose="020B0604020202020204" pitchFamily="34" charset="0"/>
            <a:cs typeface="Arial" panose="020B0604020202020204" pitchFamily="34" charset="0"/>
          </a:endParaRPr>
        </a:p>
      </dgm:t>
    </dgm:pt>
    <dgm:pt modelId="{E0852CE5-C833-4B1B-B694-582409896497}" type="sibTrans" cxnId="{F008469B-0550-4BE8-8A2B-ACC9ED18A404}">
      <dgm:prSet/>
      <dgm:spPr/>
      <dgm:t>
        <a:bodyPr/>
        <a:lstStyle/>
        <a:p>
          <a:endParaRPr lang="ru-RU" b="1">
            <a:latin typeface="Arial" panose="020B0604020202020204" pitchFamily="34" charset="0"/>
            <a:cs typeface="Arial" panose="020B0604020202020204" pitchFamily="34" charset="0"/>
          </a:endParaRPr>
        </a:p>
      </dgm:t>
    </dgm:pt>
    <dgm:pt modelId="{866BCED3-BF31-4E9C-8BBA-F90116CE90AD}">
      <dgm:prSet phldr="0" custT="1"/>
      <dgm:spPr>
        <a:solidFill>
          <a:schemeClr val="bg1">
            <a:alpha val="90000"/>
          </a:schemeClr>
        </a:solidFill>
      </dgm:spPr>
      <dgm:t>
        <a:bodyPr vert="horz" wrap="square" lIns="9525" tIns="9525" rIns="9525" bIns="9525" numCol="1" spcCol="1270" anchor="t" anchorCtr="0"/>
        <a:lstStyle/>
        <a:p>
          <a:pPr marR="0" algn="just" defTabSz="914400" eaLnBrk="1" fontAlgn="auto" latinLnBrk="0" hangingPunct="1">
            <a:lnSpc>
              <a:spcPct val="100000"/>
            </a:lnSpc>
            <a:spcBef>
              <a:spcPts val="0"/>
            </a:spcBef>
            <a:spcAft>
              <a:spcPts val="0"/>
            </a:spcAft>
            <a:buClrTx/>
            <a:buSzTx/>
            <a:buFont typeface="Wingdings" panose="05000000000000000000" pitchFamily="2" charset="2"/>
          </a:pPr>
          <a:r>
            <a:rPr lang="ru-RU" sz="1800" b="0" kern="1200" dirty="0">
              <a:latin typeface="Times New Roman" panose="02020603050405020304" pitchFamily="18" charset="0"/>
              <a:cs typeface="Times New Roman" panose="02020603050405020304" pitchFamily="18" charset="0"/>
            </a:rPr>
            <a:t> сформирована последовательность мероприятий и этапы, в том числе поддержка лиц с ограниченными возможностями и инвалидов в части обеспечения доступных приоритетных объектов социальной  инфраструктуры</a:t>
          </a:r>
          <a:endParaRPr sz="6500" dirty="0">
            <a:latin typeface="Times New Roman" panose="02020603050405020304" pitchFamily="18" charset="0"/>
            <a:cs typeface="Times New Roman" panose="02020603050405020304" pitchFamily="18" charset="0"/>
          </a:endParaRPr>
        </a:p>
      </dgm:t>
    </dgm:pt>
    <dgm:pt modelId="{B7B193C7-4578-4A00-BEFA-04303B06D667}" type="parTrans" cxnId="{A8D989D2-3F97-4F6A-8E62-9B5B3E2B4DCC}">
      <dgm:prSet/>
      <dgm:spPr/>
      <dgm:t>
        <a:bodyPr/>
        <a:lstStyle/>
        <a:p>
          <a:endParaRPr lang="ru-RU"/>
        </a:p>
      </dgm:t>
    </dgm:pt>
    <dgm:pt modelId="{22527938-AE3B-4FCF-A103-8CE9D47D3B6C}" type="sibTrans" cxnId="{A8D989D2-3F97-4F6A-8E62-9B5B3E2B4DCC}">
      <dgm:prSet/>
      <dgm:spPr/>
      <dgm:t>
        <a:bodyPr/>
        <a:lstStyle/>
        <a:p>
          <a:endParaRPr lang="ru-RU"/>
        </a:p>
      </dgm:t>
    </dgm:pt>
    <dgm:pt modelId="{E2E7E432-DBE2-4B7C-86C5-2C99AFE68DE9}" type="pres">
      <dgm:prSet presAssocID="{236DF1A2-0E0E-4523-88D8-116EDDE8BE73}" presName="Name0" presStyleCnt="0">
        <dgm:presLayoutVars>
          <dgm:dir/>
          <dgm:animLvl val="lvl"/>
          <dgm:resizeHandles/>
        </dgm:presLayoutVars>
      </dgm:prSet>
      <dgm:spPr/>
    </dgm:pt>
    <dgm:pt modelId="{AEE39BED-0804-4508-8B91-1C20FF5CFC7F}" type="pres">
      <dgm:prSet presAssocID="{33D387FA-74D2-4472-9828-734D240D5C30}" presName="linNode" presStyleCnt="0"/>
      <dgm:spPr/>
    </dgm:pt>
    <dgm:pt modelId="{E42EA1E0-6A79-4D43-93DB-CAA96482B4E6}" type="pres">
      <dgm:prSet presAssocID="{33D387FA-74D2-4472-9828-734D240D5C30}" presName="parentShp" presStyleLbl="node1" presStyleIdx="0" presStyleCnt="2" custScaleY="166745" custLinFactNeighborX="-1671" custLinFactNeighborY="1032">
        <dgm:presLayoutVars>
          <dgm:bulletEnabled val="1"/>
        </dgm:presLayoutVars>
      </dgm:prSet>
      <dgm:spPr/>
    </dgm:pt>
    <dgm:pt modelId="{11A4A620-1D0D-46C4-B462-2A69B9C33D39}" type="pres">
      <dgm:prSet presAssocID="{33D387FA-74D2-4472-9828-734D240D5C30}" presName="childShp" presStyleLbl="bgAccFollowNode1" presStyleIdx="0" presStyleCnt="2" custScaleX="98599" custScaleY="115072" custLinFactNeighborX="3972" custLinFactNeighborY="-1032">
        <dgm:presLayoutVars>
          <dgm:bulletEnabled val="1"/>
        </dgm:presLayoutVars>
      </dgm:prSet>
      <dgm:spPr>
        <a:xfrm>
          <a:off x="4246824" y="0"/>
          <a:ext cx="6370237" cy="1721135"/>
        </a:xfrm>
        <a:prstGeom prst="rightArrow">
          <a:avLst>
            <a:gd name="adj1" fmla="val 75000"/>
            <a:gd name="adj2" fmla="val 50000"/>
          </a:avLst>
        </a:prstGeom>
      </dgm:spPr>
    </dgm:pt>
    <dgm:pt modelId="{AAE882F9-C64F-4919-8982-36458DFCB4C2}" type="pres">
      <dgm:prSet presAssocID="{292AE1EC-B55A-4DB6-A64B-33C98C04F3E9}" presName="spacing" presStyleCnt="0"/>
      <dgm:spPr/>
    </dgm:pt>
    <dgm:pt modelId="{9621FDEE-F183-4033-B82B-2A0F334A24F1}" type="pres">
      <dgm:prSet presAssocID="{6FB6AB75-DA14-44C9-86A3-9B1ADB39CDE7}" presName="linNode" presStyleCnt="0"/>
      <dgm:spPr/>
    </dgm:pt>
    <dgm:pt modelId="{0933EF11-52E8-4AC4-90D7-C2C6EDC4858A}" type="pres">
      <dgm:prSet presAssocID="{6FB6AB75-DA14-44C9-86A3-9B1ADB39CDE7}" presName="parentShp" presStyleLbl="node1" presStyleIdx="1" presStyleCnt="2" custScaleY="333566" custLinFactNeighborX="603" custLinFactNeighborY="967">
        <dgm:presLayoutVars>
          <dgm:bulletEnabled val="1"/>
        </dgm:presLayoutVars>
      </dgm:prSet>
      <dgm:spPr/>
    </dgm:pt>
    <dgm:pt modelId="{955F654A-6033-4CFD-AFA5-1643B4ED93AE}" type="pres">
      <dgm:prSet presAssocID="{6FB6AB75-DA14-44C9-86A3-9B1ADB39CDE7}" presName="childShp" presStyleLbl="bgAccFollowNode1" presStyleIdx="1" presStyleCnt="2" custScaleX="105233" custScaleY="353721" custLinFactNeighborX="7471" custLinFactNeighborY="-5022">
        <dgm:presLayoutVars>
          <dgm:bulletEnabled val="1"/>
        </dgm:presLayoutVars>
      </dgm:prSet>
      <dgm:spPr>
        <a:xfrm>
          <a:off x="4257730" y="2187812"/>
          <a:ext cx="6386595" cy="1988457"/>
        </a:xfrm>
        <a:prstGeom prst="rightArrow">
          <a:avLst>
            <a:gd name="adj1" fmla="val 75000"/>
            <a:gd name="adj2" fmla="val 50000"/>
          </a:avLst>
        </a:prstGeom>
      </dgm:spPr>
    </dgm:pt>
  </dgm:ptLst>
  <dgm:cxnLst>
    <dgm:cxn modelId="{CF0EAB68-C0FC-4391-9525-2FB8EC5BBC71}" type="presOf" srcId="{A56EE42A-5F36-49A6-8BF3-B1EAAF4350BF}" destId="{11A4A620-1D0D-46C4-B462-2A69B9C33D39}" srcOrd="0" destOrd="0" presId="urn:microsoft.com/office/officeart/2005/8/layout/vList6"/>
    <dgm:cxn modelId="{AEE67E4B-38CC-43D4-AEF2-B5C8538DF3F8}" type="presOf" srcId="{866BCED3-BF31-4E9C-8BBA-F90116CE90AD}" destId="{955F654A-6033-4CFD-AFA5-1643B4ED93AE}" srcOrd="0" destOrd="1" presId="urn:microsoft.com/office/officeart/2005/8/layout/vList6"/>
    <dgm:cxn modelId="{3E0D4C75-7E95-44EA-9FEA-3EFFA66D2E03}" type="presOf" srcId="{6FB6AB75-DA14-44C9-86A3-9B1ADB39CDE7}" destId="{0933EF11-52E8-4AC4-90D7-C2C6EDC4858A}" srcOrd="0" destOrd="0" presId="urn:microsoft.com/office/officeart/2005/8/layout/vList6"/>
    <dgm:cxn modelId="{482F5D79-5BF9-43ED-9234-224B59CDFE2C}" srcId="{33D387FA-74D2-4472-9828-734D240D5C30}" destId="{A56EE42A-5F36-49A6-8BF3-B1EAAF4350BF}" srcOrd="0" destOrd="0" parTransId="{C9A75EFA-CD92-408A-8B9F-0774BB1F2D3D}" sibTransId="{29303B27-8A70-4B02-A6EB-12BAAE41BAD6}"/>
    <dgm:cxn modelId="{DBEB2A89-DCBB-4CD3-A695-A1C1CB0F3CCD}" type="presOf" srcId="{5C4663D9-B10C-4E53-9EF4-95846E093DAA}" destId="{955F654A-6033-4CFD-AFA5-1643B4ED93AE}" srcOrd="0" destOrd="0" presId="urn:microsoft.com/office/officeart/2005/8/layout/vList6"/>
    <dgm:cxn modelId="{F008469B-0550-4BE8-8A2B-ACC9ED18A404}" srcId="{6FB6AB75-DA14-44C9-86A3-9B1ADB39CDE7}" destId="{5C4663D9-B10C-4E53-9EF4-95846E093DAA}" srcOrd="0" destOrd="0" parTransId="{9D010873-FB5A-4E78-A66D-E3948CF83685}" sibTransId="{E0852CE5-C833-4B1B-B694-582409896497}"/>
    <dgm:cxn modelId="{7A0615B5-C321-4CD5-B065-CB9868237B8E}" srcId="{236DF1A2-0E0E-4523-88D8-116EDDE8BE73}" destId="{6FB6AB75-DA14-44C9-86A3-9B1ADB39CDE7}" srcOrd="1" destOrd="0" parTransId="{51EA6FB3-E905-42AF-A6F8-4520D83A9D3E}" sibTransId="{542C6D4E-3DBA-4BCE-A7D6-AF08C5F43E46}"/>
    <dgm:cxn modelId="{A8D989D2-3F97-4F6A-8E62-9B5B3E2B4DCC}" srcId="{6FB6AB75-DA14-44C9-86A3-9B1ADB39CDE7}" destId="{866BCED3-BF31-4E9C-8BBA-F90116CE90AD}" srcOrd="1" destOrd="0" parTransId="{B7B193C7-4578-4A00-BEFA-04303B06D667}" sibTransId="{22527938-AE3B-4FCF-A103-8CE9D47D3B6C}"/>
    <dgm:cxn modelId="{F61341D9-E3C2-4FCF-A8BB-7F0490FAB255}" srcId="{236DF1A2-0E0E-4523-88D8-116EDDE8BE73}" destId="{33D387FA-74D2-4472-9828-734D240D5C30}" srcOrd="0" destOrd="0" parTransId="{6286B432-04A3-4856-8148-989E409C80B5}" sibTransId="{292AE1EC-B55A-4DB6-A64B-33C98C04F3E9}"/>
    <dgm:cxn modelId="{9D0B05EB-E006-4107-BCCE-2D0B9CE3DBEC}" type="presOf" srcId="{236DF1A2-0E0E-4523-88D8-116EDDE8BE73}" destId="{E2E7E432-DBE2-4B7C-86C5-2C99AFE68DE9}" srcOrd="0" destOrd="0" presId="urn:microsoft.com/office/officeart/2005/8/layout/vList6"/>
    <dgm:cxn modelId="{29FF37F8-3780-4DA8-93B0-62F518F023BC}" type="presOf" srcId="{33D387FA-74D2-4472-9828-734D240D5C30}" destId="{E42EA1E0-6A79-4D43-93DB-CAA96482B4E6}" srcOrd="0" destOrd="0" presId="urn:microsoft.com/office/officeart/2005/8/layout/vList6"/>
    <dgm:cxn modelId="{BC103106-0DD7-4CE5-BF6C-3AEEF14F63FA}" type="presParOf" srcId="{E2E7E432-DBE2-4B7C-86C5-2C99AFE68DE9}" destId="{AEE39BED-0804-4508-8B91-1C20FF5CFC7F}" srcOrd="0" destOrd="0" presId="urn:microsoft.com/office/officeart/2005/8/layout/vList6"/>
    <dgm:cxn modelId="{C99FDD80-62D5-454C-B133-294384F48B5C}" type="presParOf" srcId="{AEE39BED-0804-4508-8B91-1C20FF5CFC7F}" destId="{E42EA1E0-6A79-4D43-93DB-CAA96482B4E6}" srcOrd="0" destOrd="0" presId="urn:microsoft.com/office/officeart/2005/8/layout/vList6"/>
    <dgm:cxn modelId="{27B7EC3D-7917-4445-8BC9-364FB97A4DC1}" type="presParOf" srcId="{AEE39BED-0804-4508-8B91-1C20FF5CFC7F}" destId="{11A4A620-1D0D-46C4-B462-2A69B9C33D39}" srcOrd="1" destOrd="0" presId="urn:microsoft.com/office/officeart/2005/8/layout/vList6"/>
    <dgm:cxn modelId="{C9C3CC4D-0F36-4A5A-81BD-2709FB3AA3E8}" type="presParOf" srcId="{E2E7E432-DBE2-4B7C-86C5-2C99AFE68DE9}" destId="{AAE882F9-C64F-4919-8982-36458DFCB4C2}" srcOrd="1" destOrd="0" presId="urn:microsoft.com/office/officeart/2005/8/layout/vList6"/>
    <dgm:cxn modelId="{5E3B45D0-D452-4895-BE7A-BBC138230363}" type="presParOf" srcId="{E2E7E432-DBE2-4B7C-86C5-2C99AFE68DE9}" destId="{9621FDEE-F183-4033-B82B-2A0F334A24F1}" srcOrd="2" destOrd="0" presId="urn:microsoft.com/office/officeart/2005/8/layout/vList6"/>
    <dgm:cxn modelId="{ADC2602B-520C-49AB-97E8-49AF86B43078}" type="presParOf" srcId="{9621FDEE-F183-4033-B82B-2A0F334A24F1}" destId="{0933EF11-52E8-4AC4-90D7-C2C6EDC4858A}" srcOrd="0" destOrd="0" presId="urn:microsoft.com/office/officeart/2005/8/layout/vList6"/>
    <dgm:cxn modelId="{231F3C9F-7DAC-4761-BAFB-BA3D277972FC}" type="presParOf" srcId="{9621FDEE-F183-4033-B82B-2A0F334A24F1}" destId="{955F654A-6033-4CFD-AFA5-1643B4ED93A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1CFAED-F0CE-42FD-9EA1-6488975BD377}" type="doc">
      <dgm:prSet loTypeId="urn:microsoft.com/office/officeart/2005/8/layout/process4" loCatId="process" qsTypeId="urn:microsoft.com/office/officeart/2005/8/quickstyle/simple2#3" qsCatId="simple" csTypeId="urn:microsoft.com/office/officeart/2005/8/colors/accent3_5#3" csCatId="accent3" phldr="1"/>
      <dgm:spPr/>
      <dgm:t>
        <a:bodyPr/>
        <a:lstStyle/>
        <a:p>
          <a:endParaRPr lang="ru-RU"/>
        </a:p>
      </dgm:t>
    </dgm:pt>
    <dgm:pt modelId="{08A106A8-C8B4-45AA-88C4-5332E06B66E2}">
      <dgm:prSet custT="1"/>
      <dgm:spPr>
        <a:solidFill>
          <a:schemeClr val="accent3">
            <a:lumMod val="20000"/>
            <a:lumOff val="80000"/>
            <a:alpha val="70000"/>
          </a:schemeClr>
        </a:solidFill>
        <a:ln>
          <a:noFill/>
        </a:ln>
      </dgm:spPr>
      <dgm:t>
        <a:bodyPr/>
        <a:lstStyle/>
        <a:p>
          <a:endParaRPr lang="ru-RU" sz="2000" b="1" i="0" dirty="0">
            <a:solidFill>
              <a:srgbClr val="C00000"/>
            </a:solidFill>
            <a:latin typeface="Times New Roman" panose="02020603050405020304" pitchFamily="18" charset="0"/>
            <a:cs typeface="Times New Roman" panose="02020603050405020304" pitchFamily="18" charset="0"/>
          </a:endParaRPr>
        </a:p>
        <a:p>
          <a:r>
            <a:rPr lang="ru-RU" sz="1800" b="1" i="0" dirty="0">
              <a:solidFill>
                <a:srgbClr val="C00000"/>
              </a:solidFill>
              <a:latin typeface="Times New Roman" panose="02020603050405020304" pitchFamily="18" charset="0"/>
              <a:cs typeface="Times New Roman" panose="02020603050405020304" pitchFamily="18" charset="0"/>
            </a:rPr>
            <a:t>Обучающийся с ограниченными возможностями здоровья </a:t>
          </a:r>
          <a:r>
            <a:rPr lang="ru-RU" sz="1800" b="0" i="0" dirty="0">
              <a:solidFill>
                <a:schemeClr val="tx1"/>
              </a:solidFill>
              <a:latin typeface="Times New Roman" panose="02020603050405020304" pitchFamily="18" charset="0"/>
              <a:cs typeface="Times New Roman" panose="02020603050405020304" pitchFamily="18" charset="0"/>
            </a:rPr>
            <a:t>- 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a:t>
          </a:r>
          <a:endParaRPr lang="ru-RU" sz="1800" b="0" dirty="0">
            <a:solidFill>
              <a:schemeClr val="tx1"/>
            </a:solidFill>
          </a:endParaRPr>
        </a:p>
      </dgm:t>
    </dgm:pt>
    <dgm:pt modelId="{1714174A-5F4C-4479-A5B9-68286E698850}" type="parTrans" cxnId="{78AB4A0B-8FD4-48B2-8F77-1A51AF57504C}">
      <dgm:prSet/>
      <dgm:spPr/>
      <dgm:t>
        <a:bodyPr/>
        <a:lstStyle/>
        <a:p>
          <a:endParaRPr lang="ru-RU"/>
        </a:p>
      </dgm:t>
    </dgm:pt>
    <dgm:pt modelId="{FC7FD2CB-64BF-4ACA-9BA7-E70C714D7079}" type="sibTrans" cxnId="{78AB4A0B-8FD4-48B2-8F77-1A51AF57504C}">
      <dgm:prSet/>
      <dgm:spPr/>
      <dgm:t>
        <a:bodyPr/>
        <a:lstStyle/>
        <a:p>
          <a:endParaRPr lang="ru-RU"/>
        </a:p>
      </dgm:t>
    </dgm:pt>
    <dgm:pt modelId="{DEFA9819-C03B-4637-9959-0A6B727E7C91}">
      <dgm:prSet custT="1"/>
      <dgm:spPr>
        <a:solidFill>
          <a:schemeClr val="accent1">
            <a:alpha val="90000"/>
          </a:schemeClr>
        </a:solidFill>
        <a:ln w="3175">
          <a:solidFill>
            <a:schemeClr val="bg2"/>
          </a:solidFill>
        </a:ln>
      </dgm:spPr>
      <dgm:t>
        <a:bodyPr/>
        <a:lstStyle/>
        <a:p>
          <a:r>
            <a:rPr lang="ru-RU" sz="2000" b="1" dirty="0">
              <a:solidFill>
                <a:schemeClr val="tx2"/>
              </a:solidFill>
              <a:latin typeface="Times New Roman" panose="02020603050405020304" pitchFamily="18" charset="0"/>
              <a:cs typeface="Times New Roman" panose="02020603050405020304" pitchFamily="18" charset="0"/>
            </a:rPr>
            <a:t>Заключение ПМПК на уровень ПО, СПО</a:t>
          </a:r>
        </a:p>
      </dgm:t>
    </dgm:pt>
    <dgm:pt modelId="{49A933A0-ADAA-4657-81A9-11EEAF0E262B}" type="parTrans" cxnId="{77187F64-A182-4441-B1C4-99FB1AB46593}">
      <dgm:prSet/>
      <dgm:spPr/>
      <dgm:t>
        <a:bodyPr/>
        <a:lstStyle/>
        <a:p>
          <a:endParaRPr lang="ru-RU"/>
        </a:p>
      </dgm:t>
    </dgm:pt>
    <dgm:pt modelId="{1926E02E-AB6F-4CDC-B687-F177218B4071}" type="sibTrans" cxnId="{77187F64-A182-4441-B1C4-99FB1AB46593}">
      <dgm:prSet/>
      <dgm:spPr/>
      <dgm:t>
        <a:bodyPr/>
        <a:lstStyle/>
        <a:p>
          <a:endParaRPr lang="ru-RU"/>
        </a:p>
      </dgm:t>
    </dgm:pt>
    <dgm:pt modelId="{DC2682F1-B92D-4E6A-8882-E1523813519A}">
      <dgm:prSet custT="1"/>
      <dgm:spPr>
        <a:solidFill>
          <a:schemeClr val="accent1">
            <a:alpha val="50000"/>
          </a:schemeClr>
        </a:solidFill>
        <a:ln w="6350">
          <a:solidFill>
            <a:schemeClr val="bg2"/>
          </a:solidFill>
        </a:ln>
        <a:effectLst/>
      </dgm:spPr>
      <dgm:t>
        <a:bodyPr/>
        <a:lstStyle/>
        <a:p>
          <a:r>
            <a:rPr lang="ru-RU" sz="1800" b="1" i="0" dirty="0">
              <a:solidFill>
                <a:schemeClr val="accent1">
                  <a:lumMod val="25000"/>
                </a:schemeClr>
              </a:solidFill>
              <a:effectLst/>
              <a:latin typeface="Times New Roman" panose="02020603050405020304" pitchFamily="18" charset="0"/>
              <a:cs typeface="Times New Roman" panose="02020603050405020304" pitchFamily="18" charset="0"/>
            </a:rPr>
            <a:t>Федеральный закон от 29 декабря 2012 г. N 273-ФЗ "Об образовании в Российской Федерации», Статья 2</a:t>
          </a:r>
          <a:endParaRPr lang="ru-RU" sz="1800" b="1" dirty="0">
            <a:solidFill>
              <a:schemeClr val="accent1">
                <a:lumMod val="25000"/>
              </a:schemeClr>
            </a:solidFill>
          </a:endParaRPr>
        </a:p>
      </dgm:t>
    </dgm:pt>
    <dgm:pt modelId="{84D15A81-EC73-49FE-943B-D771209EBE56}" type="parTrans" cxnId="{7F8B2CC4-58D0-475E-BCFC-679A19B730AD}">
      <dgm:prSet/>
      <dgm:spPr/>
      <dgm:t>
        <a:bodyPr/>
        <a:lstStyle/>
        <a:p>
          <a:endParaRPr lang="ru-RU"/>
        </a:p>
      </dgm:t>
    </dgm:pt>
    <dgm:pt modelId="{F3D65DFC-9216-4EFA-BB97-662A7860589E}" type="sibTrans" cxnId="{7F8B2CC4-58D0-475E-BCFC-679A19B730AD}">
      <dgm:prSet/>
      <dgm:spPr/>
      <dgm:t>
        <a:bodyPr/>
        <a:lstStyle/>
        <a:p>
          <a:endParaRPr lang="ru-RU"/>
        </a:p>
      </dgm:t>
    </dgm:pt>
    <dgm:pt modelId="{C4825DB1-92A3-4DFE-BAD6-DB314CC89BB2}" type="pres">
      <dgm:prSet presAssocID="{7B1CFAED-F0CE-42FD-9EA1-6488975BD377}" presName="Name0" presStyleCnt="0">
        <dgm:presLayoutVars>
          <dgm:dir/>
          <dgm:animLvl val="lvl"/>
          <dgm:resizeHandles val="exact"/>
        </dgm:presLayoutVars>
      </dgm:prSet>
      <dgm:spPr/>
    </dgm:pt>
    <dgm:pt modelId="{8545C998-1271-4E4C-97EB-6DC6E037573F}" type="pres">
      <dgm:prSet presAssocID="{DEFA9819-C03B-4637-9959-0A6B727E7C91}" presName="boxAndChildren" presStyleCnt="0"/>
      <dgm:spPr/>
    </dgm:pt>
    <dgm:pt modelId="{01390FA3-1D62-40C1-BA3F-33958BD028B9}" type="pres">
      <dgm:prSet presAssocID="{DEFA9819-C03B-4637-9959-0A6B727E7C91}" presName="parentTextBox" presStyleLbl="node1" presStyleIdx="0" presStyleCnt="3" custScaleY="55237" custLinFactNeighborX="0" custLinFactNeighborY="9530"/>
      <dgm:spPr/>
    </dgm:pt>
    <dgm:pt modelId="{BE2A7347-5352-4132-93C6-0EB3E1376A75}" type="pres">
      <dgm:prSet presAssocID="{FC7FD2CB-64BF-4ACA-9BA7-E70C714D7079}" presName="sp" presStyleCnt="0"/>
      <dgm:spPr/>
    </dgm:pt>
    <dgm:pt modelId="{40BEA3CF-FD42-45F0-B517-2E51B00BFE75}" type="pres">
      <dgm:prSet presAssocID="{08A106A8-C8B4-45AA-88C4-5332E06B66E2}" presName="arrowAndChildren" presStyleCnt="0"/>
      <dgm:spPr/>
    </dgm:pt>
    <dgm:pt modelId="{3A35499B-4E58-4510-94CB-EC080AA45778}" type="pres">
      <dgm:prSet presAssocID="{08A106A8-C8B4-45AA-88C4-5332E06B66E2}" presName="parentTextArrow" presStyleLbl="node1" presStyleIdx="1" presStyleCnt="3" custScaleY="91556" custLinFactNeighborX="-1568" custLinFactNeighborY="-649"/>
      <dgm:spPr/>
    </dgm:pt>
    <dgm:pt modelId="{6726A4FB-C2FB-479A-AECD-E5DCA4C8B596}" type="pres">
      <dgm:prSet presAssocID="{F3D65DFC-9216-4EFA-BB97-662A7860589E}" presName="sp" presStyleCnt="0"/>
      <dgm:spPr/>
    </dgm:pt>
    <dgm:pt modelId="{F3ADF532-11E9-4CBE-A4FF-0410E9E20DCC}" type="pres">
      <dgm:prSet presAssocID="{DC2682F1-B92D-4E6A-8882-E1523813519A}" presName="arrowAndChildren" presStyleCnt="0"/>
      <dgm:spPr/>
    </dgm:pt>
    <dgm:pt modelId="{27878F9D-25B5-4610-9A9D-3116EA719B7F}" type="pres">
      <dgm:prSet presAssocID="{DC2682F1-B92D-4E6A-8882-E1523813519A}" presName="parentTextArrow" presStyleLbl="node1" presStyleIdx="2" presStyleCnt="3" custScaleY="47999" custLinFactNeighborX="-3390" custLinFactNeighborY="-46"/>
      <dgm:spPr/>
    </dgm:pt>
  </dgm:ptLst>
  <dgm:cxnLst>
    <dgm:cxn modelId="{78AB4A0B-8FD4-48B2-8F77-1A51AF57504C}" srcId="{7B1CFAED-F0CE-42FD-9EA1-6488975BD377}" destId="{08A106A8-C8B4-45AA-88C4-5332E06B66E2}" srcOrd="1" destOrd="0" parTransId="{1714174A-5F4C-4479-A5B9-68286E698850}" sibTransId="{FC7FD2CB-64BF-4ACA-9BA7-E70C714D7079}"/>
    <dgm:cxn modelId="{77187F64-A182-4441-B1C4-99FB1AB46593}" srcId="{7B1CFAED-F0CE-42FD-9EA1-6488975BD377}" destId="{DEFA9819-C03B-4637-9959-0A6B727E7C91}" srcOrd="2" destOrd="0" parTransId="{49A933A0-ADAA-4657-81A9-11EEAF0E262B}" sibTransId="{1926E02E-AB6F-4CDC-B687-F177218B4071}"/>
    <dgm:cxn modelId="{F23C6946-7112-48F8-9C29-0BF062A361D2}" type="presOf" srcId="{08A106A8-C8B4-45AA-88C4-5332E06B66E2}" destId="{3A35499B-4E58-4510-94CB-EC080AA45778}" srcOrd="0" destOrd="0" presId="urn:microsoft.com/office/officeart/2005/8/layout/process4"/>
    <dgm:cxn modelId="{0178A58B-47DC-4769-A63D-C655FB52C2D7}" type="presOf" srcId="{DC2682F1-B92D-4E6A-8882-E1523813519A}" destId="{27878F9D-25B5-4610-9A9D-3116EA719B7F}" srcOrd="0" destOrd="0" presId="urn:microsoft.com/office/officeart/2005/8/layout/process4"/>
    <dgm:cxn modelId="{7F8B2CC4-58D0-475E-BCFC-679A19B730AD}" srcId="{7B1CFAED-F0CE-42FD-9EA1-6488975BD377}" destId="{DC2682F1-B92D-4E6A-8882-E1523813519A}" srcOrd="0" destOrd="0" parTransId="{84D15A81-EC73-49FE-943B-D771209EBE56}" sibTransId="{F3D65DFC-9216-4EFA-BB97-662A7860589E}"/>
    <dgm:cxn modelId="{9195ABF1-FBFB-441D-B0D7-9318AC0A1ADE}" type="presOf" srcId="{DEFA9819-C03B-4637-9959-0A6B727E7C91}" destId="{01390FA3-1D62-40C1-BA3F-33958BD028B9}" srcOrd="0" destOrd="0" presId="urn:microsoft.com/office/officeart/2005/8/layout/process4"/>
    <dgm:cxn modelId="{FDFDCFF8-35AE-4F0F-A7AC-2C02685366D1}" type="presOf" srcId="{7B1CFAED-F0CE-42FD-9EA1-6488975BD377}" destId="{C4825DB1-92A3-4DFE-BAD6-DB314CC89BB2}" srcOrd="0" destOrd="0" presId="urn:microsoft.com/office/officeart/2005/8/layout/process4"/>
    <dgm:cxn modelId="{BA37A5E5-5349-4358-9DD1-BD48743E84F1}" type="presParOf" srcId="{C4825DB1-92A3-4DFE-BAD6-DB314CC89BB2}" destId="{8545C998-1271-4E4C-97EB-6DC6E037573F}" srcOrd="0" destOrd="0" presId="urn:microsoft.com/office/officeart/2005/8/layout/process4"/>
    <dgm:cxn modelId="{727C6E91-B65F-4596-9B27-83D49AA9A264}" type="presParOf" srcId="{8545C998-1271-4E4C-97EB-6DC6E037573F}" destId="{01390FA3-1D62-40C1-BA3F-33958BD028B9}" srcOrd="0" destOrd="0" presId="urn:microsoft.com/office/officeart/2005/8/layout/process4"/>
    <dgm:cxn modelId="{E7BC6D4C-1A4D-4D67-B0C7-1EDDD1D4C522}" type="presParOf" srcId="{C4825DB1-92A3-4DFE-BAD6-DB314CC89BB2}" destId="{BE2A7347-5352-4132-93C6-0EB3E1376A75}" srcOrd="1" destOrd="0" presId="urn:microsoft.com/office/officeart/2005/8/layout/process4"/>
    <dgm:cxn modelId="{56539B31-954A-4997-855D-9F696B0B79D4}" type="presParOf" srcId="{C4825DB1-92A3-4DFE-BAD6-DB314CC89BB2}" destId="{40BEA3CF-FD42-45F0-B517-2E51B00BFE75}" srcOrd="2" destOrd="0" presId="urn:microsoft.com/office/officeart/2005/8/layout/process4"/>
    <dgm:cxn modelId="{6D92D302-6921-4B8A-BEAD-08C1CDEEA16B}" type="presParOf" srcId="{40BEA3CF-FD42-45F0-B517-2E51B00BFE75}" destId="{3A35499B-4E58-4510-94CB-EC080AA45778}" srcOrd="0" destOrd="0" presId="urn:microsoft.com/office/officeart/2005/8/layout/process4"/>
    <dgm:cxn modelId="{A6DF7FBC-8564-4C77-BDC6-96CD3E848E37}" type="presParOf" srcId="{C4825DB1-92A3-4DFE-BAD6-DB314CC89BB2}" destId="{6726A4FB-C2FB-479A-AECD-E5DCA4C8B596}" srcOrd="3" destOrd="0" presId="urn:microsoft.com/office/officeart/2005/8/layout/process4"/>
    <dgm:cxn modelId="{4AB7983E-6CC8-43D9-BD26-DB44EC44108A}" type="presParOf" srcId="{C4825DB1-92A3-4DFE-BAD6-DB314CC89BB2}" destId="{F3ADF532-11E9-4CBE-A4FF-0410E9E20DCC}" srcOrd="4" destOrd="0" presId="urn:microsoft.com/office/officeart/2005/8/layout/process4"/>
    <dgm:cxn modelId="{422CC82A-07D3-433A-B941-FC2AF0FEBD4F}" type="presParOf" srcId="{F3ADF532-11E9-4CBE-A4FF-0410E9E20DCC}" destId="{27878F9D-25B5-4610-9A9D-3116EA719B7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4F63DC-E284-43D8-BAA9-7D9DED03EAA3}" type="doc">
      <dgm:prSet loTypeId="urn:microsoft.com/office/officeart/2005/8/layout/process4" loCatId="list" qsTypeId="urn:microsoft.com/office/officeart/2005/8/quickstyle/simple3#2" qsCatId="simple" csTypeId="urn:microsoft.com/office/officeart/2005/8/colors/accent3_5#4" csCatId="accent3" phldr="1"/>
      <dgm:spPr/>
      <dgm:t>
        <a:bodyPr/>
        <a:lstStyle/>
        <a:p>
          <a:endParaRPr lang="ru-RU"/>
        </a:p>
      </dgm:t>
    </dgm:pt>
    <dgm:pt modelId="{CCD44E52-AED8-4E16-91CD-B1A014CCEB52}">
      <dgm:prSet phldrT="[Текст]" custT="1"/>
      <dgm:spPr>
        <a:solidFill>
          <a:schemeClr val="accent1"/>
        </a:solidFill>
        <a:ln>
          <a:noFill/>
        </a:ln>
      </dgm:spPr>
      <dgm:t>
        <a:bodyPr/>
        <a:lstStyle/>
        <a:p>
          <a:r>
            <a:rPr lang="ru-RU" sz="1800" b="1" i="0" dirty="0">
              <a:solidFill>
                <a:schemeClr val="accent1">
                  <a:lumMod val="10000"/>
                </a:schemeClr>
              </a:solidFill>
              <a:effectLst/>
              <a:latin typeface="Times New Roman" panose="02020603050405020304" pitchFamily="18" charset="0"/>
              <a:cs typeface="Times New Roman" panose="02020603050405020304" pitchFamily="18" charset="0"/>
            </a:rPr>
            <a:t>Федеральный закон от 24 ноября 1995 г. N 181-ФЗ «О социальной защите инвалидов в Российской Федерации», Глава 1</a:t>
          </a:r>
          <a:endParaRPr lang="ru-RU" sz="1800" dirty="0">
            <a:solidFill>
              <a:schemeClr val="accent1">
                <a:lumMod val="10000"/>
              </a:schemeClr>
            </a:solidFill>
          </a:endParaRPr>
        </a:p>
      </dgm:t>
    </dgm:pt>
    <dgm:pt modelId="{09CEF434-8F86-4FBA-84C2-33B23AC873C3}" type="parTrans" cxnId="{3082008E-8027-4341-89F7-37C59AA0CE27}">
      <dgm:prSet/>
      <dgm:spPr/>
      <dgm:t>
        <a:bodyPr/>
        <a:lstStyle/>
        <a:p>
          <a:endParaRPr lang="ru-RU"/>
        </a:p>
      </dgm:t>
    </dgm:pt>
    <dgm:pt modelId="{6E5A86DE-B3AF-47FF-BC38-00ED443B4E6D}" type="sibTrans" cxnId="{3082008E-8027-4341-89F7-37C59AA0CE27}">
      <dgm:prSet/>
      <dgm:spPr/>
      <dgm:t>
        <a:bodyPr/>
        <a:lstStyle/>
        <a:p>
          <a:endParaRPr lang="ru-RU"/>
        </a:p>
      </dgm:t>
    </dgm:pt>
    <dgm:pt modelId="{37DEFFB5-7432-489E-98F9-BB2DBB703A93}">
      <dgm:prSet phldrT="[Текст]" custT="1"/>
      <dgm:spPr>
        <a:solidFill>
          <a:schemeClr val="accent1"/>
        </a:solidFill>
        <a:ln>
          <a:solidFill>
            <a:schemeClr val="bg2"/>
          </a:solidFill>
        </a:ln>
      </dgm:spPr>
      <dgm:t>
        <a:bodyPr/>
        <a:lstStyle/>
        <a:p>
          <a:r>
            <a:rPr lang="ru-RU" sz="2000" b="1" dirty="0">
              <a:solidFill>
                <a:schemeClr val="tx2"/>
              </a:solidFill>
              <a:latin typeface="Times New Roman" panose="02020603050405020304" pitchFamily="18" charset="0"/>
              <a:cs typeface="Times New Roman" panose="02020603050405020304" pitchFamily="18" charset="0"/>
            </a:rPr>
            <a:t>Справка Медико-социальной экспертизы (МСЭ), (ИПРА)</a:t>
          </a:r>
        </a:p>
      </dgm:t>
    </dgm:pt>
    <dgm:pt modelId="{FD363367-C87D-499A-8DE8-C8D7B78355B8}" type="parTrans" cxnId="{5A214388-F48F-4332-94A4-FA98395D14F8}">
      <dgm:prSet/>
      <dgm:spPr/>
      <dgm:t>
        <a:bodyPr/>
        <a:lstStyle/>
        <a:p>
          <a:endParaRPr lang="ru-RU"/>
        </a:p>
      </dgm:t>
    </dgm:pt>
    <dgm:pt modelId="{D364DA55-32D9-48D8-A5CD-850104D8B962}" type="sibTrans" cxnId="{5A214388-F48F-4332-94A4-FA98395D14F8}">
      <dgm:prSet/>
      <dgm:spPr/>
      <dgm:t>
        <a:bodyPr/>
        <a:lstStyle/>
        <a:p>
          <a:endParaRPr lang="ru-RU"/>
        </a:p>
      </dgm:t>
    </dgm:pt>
    <dgm:pt modelId="{2AC8126B-8CB3-4D6B-BD5F-CBAE306B089F}">
      <dgm:prSet phldrT="[Текст]" custT="1"/>
      <dgm:spPr>
        <a:solidFill>
          <a:schemeClr val="bg2">
            <a:lumMod val="20000"/>
            <a:lumOff val="80000"/>
          </a:schemeClr>
        </a:solidFill>
      </dgm:spPr>
      <dgm:t>
        <a:bodyPr/>
        <a:lstStyle/>
        <a:p>
          <a:r>
            <a:rPr lang="ru-RU" sz="1800" b="1" i="0" dirty="0">
              <a:solidFill>
                <a:srgbClr val="C00000"/>
              </a:solidFill>
              <a:latin typeface="Times New Roman" panose="02020603050405020304" pitchFamily="18" charset="0"/>
              <a:cs typeface="Times New Roman" panose="02020603050405020304" pitchFamily="18" charset="0"/>
            </a:rPr>
            <a:t>Инвалид </a:t>
          </a:r>
          <a:r>
            <a:rPr lang="ru-RU" sz="1800" b="0" i="0" dirty="0">
              <a:latin typeface="Times New Roman" panose="02020603050405020304" pitchFamily="18" charset="0"/>
              <a:cs typeface="Times New Roman" panose="02020603050405020304" pitchFamily="18" charset="0"/>
            </a:rPr>
            <a:t>- лицо, которое имеет нарушение здоровья со стойким расстройством функций организма, обусловленное заболеваниями, последствиями травм или дефектами, приводящее к ограничению жизнедеятельности и вызывающее необходимость его социальной защиты</a:t>
          </a:r>
          <a:endParaRPr lang="ru-RU" sz="1800" b="1" dirty="0">
            <a:latin typeface="Times New Roman" panose="02020603050405020304" pitchFamily="18" charset="0"/>
            <a:cs typeface="Times New Roman" panose="02020603050405020304" pitchFamily="18" charset="0"/>
          </a:endParaRPr>
        </a:p>
      </dgm:t>
    </dgm:pt>
    <dgm:pt modelId="{2FDF2E23-87F8-4C16-AFF4-D3260F5EF986}" type="sibTrans" cxnId="{199968B9-A97D-4786-8D9A-E8D386CEF4B0}">
      <dgm:prSet/>
      <dgm:spPr/>
      <dgm:t>
        <a:bodyPr/>
        <a:lstStyle/>
        <a:p>
          <a:endParaRPr lang="ru-RU"/>
        </a:p>
      </dgm:t>
    </dgm:pt>
    <dgm:pt modelId="{7295C289-2128-49BC-A4B3-4C4E1EDED9AB}" type="parTrans" cxnId="{199968B9-A97D-4786-8D9A-E8D386CEF4B0}">
      <dgm:prSet/>
      <dgm:spPr/>
      <dgm:t>
        <a:bodyPr/>
        <a:lstStyle/>
        <a:p>
          <a:endParaRPr lang="ru-RU"/>
        </a:p>
      </dgm:t>
    </dgm:pt>
    <dgm:pt modelId="{ABFBC200-2CC1-43A2-A154-5A0A2DA2AF98}" type="pres">
      <dgm:prSet presAssocID="{484F63DC-E284-43D8-BAA9-7D9DED03EAA3}" presName="Name0" presStyleCnt="0">
        <dgm:presLayoutVars>
          <dgm:dir/>
          <dgm:animLvl val="lvl"/>
          <dgm:resizeHandles val="exact"/>
        </dgm:presLayoutVars>
      </dgm:prSet>
      <dgm:spPr/>
    </dgm:pt>
    <dgm:pt modelId="{354410C7-C6C5-4710-AB27-085E83BA2C03}" type="pres">
      <dgm:prSet presAssocID="{37DEFFB5-7432-489E-98F9-BB2DBB703A93}" presName="boxAndChildren" presStyleCnt="0"/>
      <dgm:spPr/>
    </dgm:pt>
    <dgm:pt modelId="{C3C9C239-0A3A-494F-8010-9DE8BB14959C}" type="pres">
      <dgm:prSet presAssocID="{37DEFFB5-7432-489E-98F9-BB2DBB703A93}" presName="parentTextBox" presStyleLbl="node1" presStyleIdx="0" presStyleCnt="3" custScaleY="22444" custLinFactNeighborY="4408"/>
      <dgm:spPr/>
    </dgm:pt>
    <dgm:pt modelId="{9870BBB4-CAB5-457C-B056-511C3D508984}" type="pres">
      <dgm:prSet presAssocID="{2FDF2E23-87F8-4C16-AFF4-D3260F5EF986}" presName="sp" presStyleCnt="0"/>
      <dgm:spPr/>
    </dgm:pt>
    <dgm:pt modelId="{63CA820B-2231-4A5D-8C43-DD052CBE8EF7}" type="pres">
      <dgm:prSet presAssocID="{2AC8126B-8CB3-4D6B-BD5F-CBAE306B089F}" presName="arrowAndChildren" presStyleCnt="0"/>
      <dgm:spPr/>
    </dgm:pt>
    <dgm:pt modelId="{6C4AD4F1-B0F9-4855-AA6E-3CE167A900E1}" type="pres">
      <dgm:prSet presAssocID="{2AC8126B-8CB3-4D6B-BD5F-CBAE306B089F}" presName="parentTextArrow" presStyleLbl="node1" presStyleIdx="1" presStyleCnt="3" custScaleX="96721" custScaleY="42496" custLinFactNeighborY="3814"/>
      <dgm:spPr/>
    </dgm:pt>
    <dgm:pt modelId="{5B526F82-6E82-4788-8C4F-419B58C84F84}" type="pres">
      <dgm:prSet presAssocID="{6E5A86DE-B3AF-47FF-BC38-00ED443B4E6D}" presName="sp" presStyleCnt="0"/>
      <dgm:spPr/>
    </dgm:pt>
    <dgm:pt modelId="{0D4CD0B3-94C4-4721-A8A8-787C4A0AC099}" type="pres">
      <dgm:prSet presAssocID="{CCD44E52-AED8-4E16-91CD-B1A014CCEB52}" presName="arrowAndChildren" presStyleCnt="0"/>
      <dgm:spPr/>
    </dgm:pt>
    <dgm:pt modelId="{83C5EC5B-4C5F-450D-B56F-54C565A831BE}" type="pres">
      <dgm:prSet presAssocID="{CCD44E52-AED8-4E16-91CD-B1A014CCEB52}" presName="parentTextArrow" presStyleLbl="node1" presStyleIdx="2" presStyleCnt="3" custScaleY="25344" custLinFactNeighborY="4238"/>
      <dgm:spPr/>
    </dgm:pt>
  </dgm:ptLst>
  <dgm:cxnLst>
    <dgm:cxn modelId="{0C15682A-9C35-42CF-A829-BEB558DE8C0E}" type="presOf" srcId="{CCD44E52-AED8-4E16-91CD-B1A014CCEB52}" destId="{83C5EC5B-4C5F-450D-B56F-54C565A831BE}" srcOrd="0" destOrd="0" presId="urn:microsoft.com/office/officeart/2005/8/layout/process4"/>
    <dgm:cxn modelId="{5A214388-F48F-4332-94A4-FA98395D14F8}" srcId="{484F63DC-E284-43D8-BAA9-7D9DED03EAA3}" destId="{37DEFFB5-7432-489E-98F9-BB2DBB703A93}" srcOrd="2" destOrd="0" parTransId="{FD363367-C87D-499A-8DE8-C8D7B78355B8}" sibTransId="{D364DA55-32D9-48D8-A5CD-850104D8B962}"/>
    <dgm:cxn modelId="{3082008E-8027-4341-89F7-37C59AA0CE27}" srcId="{484F63DC-E284-43D8-BAA9-7D9DED03EAA3}" destId="{CCD44E52-AED8-4E16-91CD-B1A014CCEB52}" srcOrd="0" destOrd="0" parTransId="{09CEF434-8F86-4FBA-84C2-33B23AC873C3}" sibTransId="{6E5A86DE-B3AF-47FF-BC38-00ED443B4E6D}"/>
    <dgm:cxn modelId="{C2BEDCB1-DED8-4992-AA3E-C039209F9053}" type="presOf" srcId="{37DEFFB5-7432-489E-98F9-BB2DBB703A93}" destId="{C3C9C239-0A3A-494F-8010-9DE8BB14959C}" srcOrd="0" destOrd="0" presId="urn:microsoft.com/office/officeart/2005/8/layout/process4"/>
    <dgm:cxn modelId="{199968B9-A97D-4786-8D9A-E8D386CEF4B0}" srcId="{484F63DC-E284-43D8-BAA9-7D9DED03EAA3}" destId="{2AC8126B-8CB3-4D6B-BD5F-CBAE306B089F}" srcOrd="1" destOrd="0" parTransId="{7295C289-2128-49BC-A4B3-4C4E1EDED9AB}" sibTransId="{2FDF2E23-87F8-4C16-AFF4-D3260F5EF986}"/>
    <dgm:cxn modelId="{B0F92EDF-94F7-4A52-857C-2D21E3ABD14D}" type="presOf" srcId="{2AC8126B-8CB3-4D6B-BD5F-CBAE306B089F}" destId="{6C4AD4F1-B0F9-4855-AA6E-3CE167A900E1}" srcOrd="0" destOrd="0" presId="urn:microsoft.com/office/officeart/2005/8/layout/process4"/>
    <dgm:cxn modelId="{AA0FC6E0-B3A5-47D2-906B-085CDF40F45F}" type="presOf" srcId="{484F63DC-E284-43D8-BAA9-7D9DED03EAA3}" destId="{ABFBC200-2CC1-43A2-A154-5A0A2DA2AF98}" srcOrd="0" destOrd="0" presId="urn:microsoft.com/office/officeart/2005/8/layout/process4"/>
    <dgm:cxn modelId="{C18801AD-C1B6-4A61-8FCB-E7290F3C0763}" type="presParOf" srcId="{ABFBC200-2CC1-43A2-A154-5A0A2DA2AF98}" destId="{354410C7-C6C5-4710-AB27-085E83BA2C03}" srcOrd="0" destOrd="0" presId="urn:microsoft.com/office/officeart/2005/8/layout/process4"/>
    <dgm:cxn modelId="{CEB79830-9C7E-4990-949E-7A5B324E7F53}" type="presParOf" srcId="{354410C7-C6C5-4710-AB27-085E83BA2C03}" destId="{C3C9C239-0A3A-494F-8010-9DE8BB14959C}" srcOrd="0" destOrd="0" presId="urn:microsoft.com/office/officeart/2005/8/layout/process4"/>
    <dgm:cxn modelId="{A8D50E7B-7716-4E73-82A9-056BD5E6F3A4}" type="presParOf" srcId="{ABFBC200-2CC1-43A2-A154-5A0A2DA2AF98}" destId="{9870BBB4-CAB5-457C-B056-511C3D508984}" srcOrd="1" destOrd="0" presId="urn:microsoft.com/office/officeart/2005/8/layout/process4"/>
    <dgm:cxn modelId="{25DF2041-A9FE-4B8C-9092-BBF97067737D}" type="presParOf" srcId="{ABFBC200-2CC1-43A2-A154-5A0A2DA2AF98}" destId="{63CA820B-2231-4A5D-8C43-DD052CBE8EF7}" srcOrd="2" destOrd="0" presId="urn:microsoft.com/office/officeart/2005/8/layout/process4"/>
    <dgm:cxn modelId="{AED8F3AD-E850-4CBA-BA8E-AEF83E29DE92}" type="presParOf" srcId="{63CA820B-2231-4A5D-8C43-DD052CBE8EF7}" destId="{6C4AD4F1-B0F9-4855-AA6E-3CE167A900E1}" srcOrd="0" destOrd="0" presId="urn:microsoft.com/office/officeart/2005/8/layout/process4"/>
    <dgm:cxn modelId="{7E491E1A-89C3-4742-A155-7C6CD0BED4B3}" type="presParOf" srcId="{ABFBC200-2CC1-43A2-A154-5A0A2DA2AF98}" destId="{5B526F82-6E82-4788-8C4F-419B58C84F84}" srcOrd="3" destOrd="0" presId="urn:microsoft.com/office/officeart/2005/8/layout/process4"/>
    <dgm:cxn modelId="{773DDA77-7225-4813-B67B-603E46794746}" type="presParOf" srcId="{ABFBC200-2CC1-43A2-A154-5A0A2DA2AF98}" destId="{0D4CD0B3-94C4-4721-A8A8-787C4A0AC099}" srcOrd="4" destOrd="0" presId="urn:microsoft.com/office/officeart/2005/8/layout/process4"/>
    <dgm:cxn modelId="{EFD8ABCB-9D35-41C7-8919-D74BF6565E46}" type="presParOf" srcId="{0D4CD0B3-94C4-4721-A8A8-787C4A0AC099}" destId="{83C5EC5B-4C5F-450D-B56F-54C565A831BE}"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333AC3-9D5A-43E6-A551-D218C4531190}"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ru-RU"/>
        </a:p>
      </dgm:t>
    </dgm:pt>
    <dgm:pt modelId="{2E1EC69A-E841-406D-9265-EB71EEF4D275}">
      <dgm:prSet phldrT="[Текст]"/>
      <dgm:spPr>
        <a:solidFill>
          <a:schemeClr val="accent5"/>
        </a:solidFill>
      </dgm:spPr>
      <dgm:t>
        <a:bodyPr/>
        <a:lstStyle/>
        <a:p>
          <a:r>
            <a:rPr lang="ru-RU" b="1" dirty="0">
              <a:solidFill>
                <a:schemeClr val="accent1">
                  <a:lumMod val="25000"/>
                </a:schemeClr>
              </a:solidFill>
            </a:rPr>
            <a:t>АТТЕСТАТ</a:t>
          </a:r>
        </a:p>
      </dgm:t>
    </dgm:pt>
    <dgm:pt modelId="{D358B42D-2C80-453E-9DC0-4FA9C432C6AC}" type="parTrans" cxnId="{A86BCED6-D623-4B79-947A-492C1496C9B7}">
      <dgm:prSet/>
      <dgm:spPr/>
      <dgm:t>
        <a:bodyPr/>
        <a:lstStyle/>
        <a:p>
          <a:endParaRPr lang="ru-RU"/>
        </a:p>
      </dgm:t>
    </dgm:pt>
    <dgm:pt modelId="{44CF9C0B-5160-4580-B6BE-F00FB934495E}" type="sibTrans" cxnId="{A86BCED6-D623-4B79-947A-492C1496C9B7}">
      <dgm:prSet/>
      <dgm:spPr/>
      <dgm:t>
        <a:bodyPr/>
        <a:lstStyle/>
        <a:p>
          <a:endParaRPr lang="ru-RU"/>
        </a:p>
      </dgm:t>
    </dgm:pt>
    <dgm:pt modelId="{3370452A-84CB-435E-A927-67C085EE144C}">
      <dgm:prSet phldrT="[Текст]"/>
      <dgm:spPr/>
      <dgm:t>
        <a:bodyPr/>
        <a:lstStyle/>
        <a:p>
          <a:r>
            <a:rPr lang="ru-RU" b="1" dirty="0"/>
            <a:t>Программы СПО</a:t>
          </a:r>
        </a:p>
      </dgm:t>
    </dgm:pt>
    <dgm:pt modelId="{F83B4765-A03F-49B9-A300-2D919388A7A4}" type="parTrans" cxnId="{E8D2C6EC-DFCF-4D8E-95D8-4E4200BA9CF5}">
      <dgm:prSet/>
      <dgm:spPr/>
      <dgm:t>
        <a:bodyPr/>
        <a:lstStyle/>
        <a:p>
          <a:endParaRPr lang="ru-RU"/>
        </a:p>
      </dgm:t>
    </dgm:pt>
    <dgm:pt modelId="{4F0C81DC-60CC-4DB0-A421-C94C6E0B94B1}" type="sibTrans" cxnId="{E8D2C6EC-DFCF-4D8E-95D8-4E4200BA9CF5}">
      <dgm:prSet/>
      <dgm:spPr/>
      <dgm:t>
        <a:bodyPr/>
        <a:lstStyle/>
        <a:p>
          <a:endParaRPr lang="ru-RU"/>
        </a:p>
      </dgm:t>
    </dgm:pt>
    <dgm:pt modelId="{2A3CA2BB-4BCC-4FAB-8EE2-28BA00E401D7}">
      <dgm:prSet phldrT="[Текст]"/>
      <dgm:spPr>
        <a:solidFill>
          <a:srgbClr val="D7E4FF"/>
        </a:solidFill>
      </dgm:spPr>
      <dgm:t>
        <a:bodyPr/>
        <a:lstStyle/>
        <a:p>
          <a:r>
            <a:rPr lang="ru-RU" b="1" dirty="0">
              <a:solidFill>
                <a:schemeClr val="accent1">
                  <a:lumMod val="25000"/>
                </a:schemeClr>
              </a:solidFill>
            </a:rPr>
            <a:t>СВИДЕТЕЛЬСТВО</a:t>
          </a:r>
        </a:p>
      </dgm:t>
    </dgm:pt>
    <dgm:pt modelId="{C0B4F19D-3DCA-4973-934B-1EF2A814F3E2}" type="parTrans" cxnId="{9AEFD399-04F6-4160-A235-AFDB36EC94B3}">
      <dgm:prSet/>
      <dgm:spPr/>
      <dgm:t>
        <a:bodyPr/>
        <a:lstStyle/>
        <a:p>
          <a:endParaRPr lang="ru-RU"/>
        </a:p>
      </dgm:t>
    </dgm:pt>
    <dgm:pt modelId="{A04FB72C-87A5-422A-B28E-0FF6BFBC63BA}" type="sibTrans" cxnId="{9AEFD399-04F6-4160-A235-AFDB36EC94B3}">
      <dgm:prSet/>
      <dgm:spPr/>
      <dgm:t>
        <a:bodyPr/>
        <a:lstStyle/>
        <a:p>
          <a:endParaRPr lang="ru-RU"/>
        </a:p>
      </dgm:t>
    </dgm:pt>
    <dgm:pt modelId="{AFBA1809-9AE5-425B-A763-39E30C61042A}">
      <dgm:prSet phldrT="[Текст]"/>
      <dgm:spPr/>
      <dgm:t>
        <a:bodyPr/>
        <a:lstStyle/>
        <a:p>
          <a:r>
            <a:rPr lang="ru-RU" b="1" dirty="0"/>
            <a:t>ПРОГРАММЫ ПО</a:t>
          </a:r>
        </a:p>
      </dgm:t>
    </dgm:pt>
    <dgm:pt modelId="{487CFFD1-D88A-4BE0-9F42-5D43626FC72F}" type="parTrans" cxnId="{0F7F52AE-54E2-4193-A738-70C57DE22357}">
      <dgm:prSet/>
      <dgm:spPr/>
      <dgm:t>
        <a:bodyPr/>
        <a:lstStyle/>
        <a:p>
          <a:endParaRPr lang="ru-RU"/>
        </a:p>
      </dgm:t>
    </dgm:pt>
    <dgm:pt modelId="{2F94AB3F-4156-45FC-8E17-E61CD182F6A5}" type="sibTrans" cxnId="{0F7F52AE-54E2-4193-A738-70C57DE22357}">
      <dgm:prSet/>
      <dgm:spPr/>
      <dgm:t>
        <a:bodyPr/>
        <a:lstStyle/>
        <a:p>
          <a:endParaRPr lang="ru-RU"/>
        </a:p>
      </dgm:t>
    </dgm:pt>
    <dgm:pt modelId="{C0C3ACFF-BA11-45AA-AE6F-92625A339524}" type="pres">
      <dgm:prSet presAssocID="{86333AC3-9D5A-43E6-A551-D218C4531190}" presName="linear" presStyleCnt="0">
        <dgm:presLayoutVars>
          <dgm:animLvl val="lvl"/>
          <dgm:resizeHandles val="exact"/>
        </dgm:presLayoutVars>
      </dgm:prSet>
      <dgm:spPr/>
    </dgm:pt>
    <dgm:pt modelId="{65F04896-4FEC-4AC5-9AF2-1EE5EB012324}" type="pres">
      <dgm:prSet presAssocID="{2E1EC69A-E841-406D-9265-EB71EEF4D275}" presName="parentText" presStyleLbl="node1" presStyleIdx="0" presStyleCnt="2">
        <dgm:presLayoutVars>
          <dgm:chMax val="0"/>
          <dgm:bulletEnabled val="1"/>
        </dgm:presLayoutVars>
      </dgm:prSet>
      <dgm:spPr/>
    </dgm:pt>
    <dgm:pt modelId="{34F296A2-2895-4088-AE01-999F8706B0F9}" type="pres">
      <dgm:prSet presAssocID="{2E1EC69A-E841-406D-9265-EB71EEF4D275}" presName="childText" presStyleLbl="revTx" presStyleIdx="0" presStyleCnt="2">
        <dgm:presLayoutVars>
          <dgm:bulletEnabled val="1"/>
        </dgm:presLayoutVars>
      </dgm:prSet>
      <dgm:spPr/>
    </dgm:pt>
    <dgm:pt modelId="{A476FCF8-DC53-46B1-8C36-715920CB55C2}" type="pres">
      <dgm:prSet presAssocID="{2A3CA2BB-4BCC-4FAB-8EE2-28BA00E401D7}" presName="parentText" presStyleLbl="node1" presStyleIdx="1" presStyleCnt="2">
        <dgm:presLayoutVars>
          <dgm:chMax val="0"/>
          <dgm:bulletEnabled val="1"/>
        </dgm:presLayoutVars>
      </dgm:prSet>
      <dgm:spPr/>
    </dgm:pt>
    <dgm:pt modelId="{FADE7568-5225-4728-8635-02C24BB1D76D}" type="pres">
      <dgm:prSet presAssocID="{2A3CA2BB-4BCC-4FAB-8EE2-28BA00E401D7}" presName="childText" presStyleLbl="revTx" presStyleIdx="1" presStyleCnt="2">
        <dgm:presLayoutVars>
          <dgm:bulletEnabled val="1"/>
        </dgm:presLayoutVars>
      </dgm:prSet>
      <dgm:spPr/>
    </dgm:pt>
  </dgm:ptLst>
  <dgm:cxnLst>
    <dgm:cxn modelId="{380D8C09-FBDE-4BDD-B131-D57A533963E3}" type="presOf" srcId="{2E1EC69A-E841-406D-9265-EB71EEF4D275}" destId="{65F04896-4FEC-4AC5-9AF2-1EE5EB012324}" srcOrd="0" destOrd="0" presId="urn:microsoft.com/office/officeart/2005/8/layout/vList2#1"/>
    <dgm:cxn modelId="{0FAB2768-64CC-4941-820C-B35CA8E97A37}" type="presOf" srcId="{3370452A-84CB-435E-A927-67C085EE144C}" destId="{34F296A2-2895-4088-AE01-999F8706B0F9}" srcOrd="0" destOrd="0" presId="urn:microsoft.com/office/officeart/2005/8/layout/vList2#1"/>
    <dgm:cxn modelId="{F1A14473-8621-47DC-AC24-934556C707BE}" type="presOf" srcId="{AFBA1809-9AE5-425B-A763-39E30C61042A}" destId="{FADE7568-5225-4728-8635-02C24BB1D76D}" srcOrd="0" destOrd="0" presId="urn:microsoft.com/office/officeart/2005/8/layout/vList2#1"/>
    <dgm:cxn modelId="{A9EA5753-A186-4CBD-A683-0AE1E04878A0}" type="presOf" srcId="{86333AC3-9D5A-43E6-A551-D218C4531190}" destId="{C0C3ACFF-BA11-45AA-AE6F-92625A339524}" srcOrd="0" destOrd="0" presId="urn:microsoft.com/office/officeart/2005/8/layout/vList2#1"/>
    <dgm:cxn modelId="{66AAAF99-7510-4FEB-86AC-C5E004F1B662}" type="presOf" srcId="{2A3CA2BB-4BCC-4FAB-8EE2-28BA00E401D7}" destId="{A476FCF8-DC53-46B1-8C36-715920CB55C2}" srcOrd="0" destOrd="0" presId="urn:microsoft.com/office/officeart/2005/8/layout/vList2#1"/>
    <dgm:cxn modelId="{9AEFD399-04F6-4160-A235-AFDB36EC94B3}" srcId="{86333AC3-9D5A-43E6-A551-D218C4531190}" destId="{2A3CA2BB-4BCC-4FAB-8EE2-28BA00E401D7}" srcOrd="1" destOrd="0" parTransId="{C0B4F19D-3DCA-4973-934B-1EF2A814F3E2}" sibTransId="{A04FB72C-87A5-422A-B28E-0FF6BFBC63BA}"/>
    <dgm:cxn modelId="{0F7F52AE-54E2-4193-A738-70C57DE22357}" srcId="{2A3CA2BB-4BCC-4FAB-8EE2-28BA00E401D7}" destId="{AFBA1809-9AE5-425B-A763-39E30C61042A}" srcOrd="0" destOrd="0" parTransId="{487CFFD1-D88A-4BE0-9F42-5D43626FC72F}" sibTransId="{2F94AB3F-4156-45FC-8E17-E61CD182F6A5}"/>
    <dgm:cxn modelId="{A86BCED6-D623-4B79-947A-492C1496C9B7}" srcId="{86333AC3-9D5A-43E6-A551-D218C4531190}" destId="{2E1EC69A-E841-406D-9265-EB71EEF4D275}" srcOrd="0" destOrd="0" parTransId="{D358B42D-2C80-453E-9DC0-4FA9C432C6AC}" sibTransId="{44CF9C0B-5160-4580-B6BE-F00FB934495E}"/>
    <dgm:cxn modelId="{E8D2C6EC-DFCF-4D8E-95D8-4E4200BA9CF5}" srcId="{2E1EC69A-E841-406D-9265-EB71EEF4D275}" destId="{3370452A-84CB-435E-A927-67C085EE144C}" srcOrd="0" destOrd="0" parTransId="{F83B4765-A03F-49B9-A300-2D919388A7A4}" sibTransId="{4F0C81DC-60CC-4DB0-A421-C94C6E0B94B1}"/>
    <dgm:cxn modelId="{A6AC7926-6F59-4BB3-A8D1-1FA2B20FF0DE}" type="presParOf" srcId="{C0C3ACFF-BA11-45AA-AE6F-92625A339524}" destId="{65F04896-4FEC-4AC5-9AF2-1EE5EB012324}" srcOrd="0" destOrd="0" presId="urn:microsoft.com/office/officeart/2005/8/layout/vList2#1"/>
    <dgm:cxn modelId="{950316F7-D9B5-4222-A2D8-71B3EBAE6737}" type="presParOf" srcId="{C0C3ACFF-BA11-45AA-AE6F-92625A339524}" destId="{34F296A2-2895-4088-AE01-999F8706B0F9}" srcOrd="1" destOrd="0" presId="urn:microsoft.com/office/officeart/2005/8/layout/vList2#1"/>
    <dgm:cxn modelId="{9E214189-A906-49C2-8BCE-7965D83839BB}" type="presParOf" srcId="{C0C3ACFF-BA11-45AA-AE6F-92625A339524}" destId="{A476FCF8-DC53-46B1-8C36-715920CB55C2}" srcOrd="2" destOrd="0" presId="urn:microsoft.com/office/officeart/2005/8/layout/vList2#1"/>
    <dgm:cxn modelId="{F6C70F63-C102-4C4B-BCE7-EFD0661CFCE0}" type="presParOf" srcId="{C0C3ACFF-BA11-45AA-AE6F-92625A339524}" destId="{FADE7568-5225-4728-8635-02C24BB1D76D}" srcOrd="3" destOrd="0" presId="urn:microsoft.com/office/officeart/2005/8/layout/vList2#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570E71-E16F-4E31-B1B8-2664F3FDE85E}" type="doc">
      <dgm:prSet loTypeId="urn:microsoft.com/office/officeart/2005/8/layout/hList7#1" loCatId="list" qsTypeId="urn:microsoft.com/office/officeart/2005/8/quickstyle/simple1#2" qsCatId="simple" csTypeId="urn:microsoft.com/office/officeart/2005/8/colors/accent1_2#2" csCatId="accent1" phldr="1"/>
      <dgm:spPr/>
      <dgm:t>
        <a:bodyPr/>
        <a:lstStyle/>
        <a:p>
          <a:endParaRPr lang="ru-RU"/>
        </a:p>
      </dgm:t>
    </dgm:pt>
    <dgm:pt modelId="{16C856E7-F65A-4026-8159-C361E497B013}">
      <dgm:prSet custT="1"/>
      <dgm:spPr>
        <a:solidFill>
          <a:srgbClr val="E3E3E3"/>
        </a:solidFill>
      </dgm:spPr>
      <dgm:t>
        <a:bodyPr/>
        <a:lstStyle/>
        <a:p>
          <a:pPr rtl="0"/>
          <a:r>
            <a:rPr lang="ru-RU" sz="1700" dirty="0">
              <a:solidFill>
                <a:schemeClr val="accent1">
                  <a:lumMod val="25000"/>
                </a:schemeClr>
              </a:solidFill>
            </a:rPr>
            <a:t>ПРОГРАММЫ СПО</a:t>
          </a:r>
        </a:p>
        <a:p>
          <a:pPr rtl="0"/>
          <a:r>
            <a:rPr lang="ru-RU" sz="1700" dirty="0">
              <a:solidFill>
                <a:schemeClr val="tx1"/>
              </a:solidFill>
            </a:rPr>
            <a:t>1) Пункт 3 части 5 и пунктах 1-13 части 7 статьи 71 Федерального закона "Об образовании в Российской Федерации»</a:t>
          </a:r>
        </a:p>
        <a:p>
          <a:pPr rtl="0"/>
          <a:r>
            <a:rPr lang="ru-RU" sz="1700" i="1" dirty="0">
              <a:solidFill>
                <a:schemeClr val="accent1">
                  <a:lumMod val="25000"/>
                </a:schemeClr>
              </a:solidFill>
            </a:rPr>
            <a:t>Преимущественное право на зачисление</a:t>
          </a:r>
        </a:p>
        <a:p>
          <a:pPr rtl="0"/>
          <a:r>
            <a:rPr lang="ru-RU" sz="1700" dirty="0">
              <a:solidFill>
                <a:schemeClr val="tx1"/>
              </a:solidFill>
            </a:rPr>
            <a:t>2) Федеральный закон от 14.07.2022 N 300-ФЗ "О внесении изменения в статью 79 Федерального закона "Об образовании в Российской Федерации»</a:t>
          </a:r>
        </a:p>
        <a:p>
          <a:pPr rtl="0"/>
          <a:r>
            <a:rPr lang="ru-RU" sz="1400" i="1" dirty="0">
              <a:solidFill>
                <a:schemeClr val="accent1">
                  <a:lumMod val="25000"/>
                </a:schemeClr>
              </a:solidFill>
            </a:rPr>
            <a:t>ПОЛУЧЕНИЕ ПРОФЕССИОНАЛЬНОГО ОБРАЗОВАНИЯ ВТОРОЙ РАЗ</a:t>
          </a:r>
        </a:p>
        <a:p>
          <a:pPr rtl="0"/>
          <a:r>
            <a:rPr lang="ru-RU" sz="1400" b="0" i="0" dirty="0">
              <a:solidFill>
                <a:schemeClr val="accent1">
                  <a:lumMod val="25000"/>
                </a:schemeClr>
              </a:solidFill>
              <a:latin typeface="Times New Roman" panose="02020603050405020304" pitchFamily="18" charset="0"/>
              <a:cs typeface="Times New Roman" panose="02020603050405020304" pitchFamily="18" charset="0"/>
            </a:rPr>
            <a:t>Лица, признанные инвалидами I, II и III группы после получения среднего профессионального образования или высшего образования, вправе повторно получить профессиональное образование соответствующего уровня по другой профессии, специальности или направлению подготовки за счет бюджетных ассигнований федерального бюджета, бюджетов субъектов РФ и местных бюджетов в порядке, установленном для лиц, получающих профессиональное образование соответствующего уровня впервые</a:t>
          </a:r>
          <a:r>
            <a:rPr lang="ru-RU" sz="1700" b="0" i="0" dirty="0">
              <a:solidFill>
                <a:schemeClr val="accent1">
                  <a:lumMod val="25000"/>
                </a:schemeClr>
              </a:solidFill>
              <a:latin typeface="Times New Roman" panose="02020603050405020304" pitchFamily="18" charset="0"/>
              <a:cs typeface="Times New Roman" panose="02020603050405020304" pitchFamily="18" charset="0"/>
            </a:rPr>
            <a:t>.</a:t>
          </a:r>
          <a:endParaRPr lang="ru-RU" sz="1700" i="1" dirty="0">
            <a:solidFill>
              <a:schemeClr val="accent1">
                <a:lumMod val="25000"/>
              </a:schemeClr>
            </a:solidFill>
            <a:latin typeface="Times New Roman" panose="02020603050405020304" pitchFamily="18" charset="0"/>
            <a:cs typeface="Times New Roman" panose="02020603050405020304" pitchFamily="18" charset="0"/>
          </a:endParaRPr>
        </a:p>
        <a:p>
          <a:pPr rtl="0"/>
          <a:endParaRPr lang="ru-RU" sz="1700" dirty="0">
            <a:solidFill>
              <a:schemeClr val="accent1">
                <a:lumMod val="25000"/>
              </a:schemeClr>
            </a:solidFill>
          </a:endParaRPr>
        </a:p>
        <a:p>
          <a:pPr rtl="0"/>
          <a:endParaRPr lang="ru-RU" sz="1700" dirty="0">
            <a:solidFill>
              <a:schemeClr val="accent1">
                <a:lumMod val="25000"/>
              </a:schemeClr>
            </a:solidFill>
          </a:endParaRPr>
        </a:p>
      </dgm:t>
    </dgm:pt>
    <dgm:pt modelId="{3703F16B-F0A1-4B7F-B18F-0BC251565AB7}" type="parTrans" cxnId="{52BCF7D1-18D8-44E1-9670-E78856FF881B}">
      <dgm:prSet/>
      <dgm:spPr/>
      <dgm:t>
        <a:bodyPr/>
        <a:lstStyle/>
        <a:p>
          <a:endParaRPr lang="ru-RU"/>
        </a:p>
      </dgm:t>
    </dgm:pt>
    <dgm:pt modelId="{1890B69D-4E05-45E7-AE74-55151A4CAA71}" type="sibTrans" cxnId="{52BCF7D1-18D8-44E1-9670-E78856FF881B}">
      <dgm:prSet/>
      <dgm:spPr/>
      <dgm:t>
        <a:bodyPr/>
        <a:lstStyle/>
        <a:p>
          <a:endParaRPr lang="ru-RU"/>
        </a:p>
      </dgm:t>
    </dgm:pt>
    <dgm:pt modelId="{F31246BB-E822-49BF-87DD-1A9440730510}">
      <dgm:prSet custT="1"/>
      <dgm:spPr>
        <a:solidFill>
          <a:srgbClr val="D7E4FF"/>
        </a:solidFill>
      </dgm:spPr>
      <dgm:t>
        <a:bodyPr/>
        <a:lstStyle/>
        <a:p>
          <a:pPr rtl="0"/>
          <a:r>
            <a:rPr lang="ru-RU" sz="1500" dirty="0">
              <a:solidFill>
                <a:schemeClr val="accent1">
                  <a:lumMod val="25000"/>
                </a:schemeClr>
              </a:solidFill>
            </a:rPr>
            <a:t>ПРОГРАММЫ ПРОФЕССИОНАЛЬНОГО ОБУЧЕНИЯ ПО АДАПТИРОВАННЫМ ПРОГРАММАМ для лиц с ОВЗ 8 вида</a:t>
          </a:r>
        </a:p>
        <a:p>
          <a:pPr rtl="0"/>
          <a:endParaRPr lang="ru-RU" sz="1500" dirty="0">
            <a:solidFill>
              <a:schemeClr val="accent1">
                <a:lumMod val="25000"/>
              </a:schemeClr>
            </a:solidFill>
          </a:endParaRPr>
        </a:p>
        <a:p>
          <a:pPr rtl="0"/>
          <a:endParaRPr lang="ru-RU" sz="1500" dirty="0">
            <a:solidFill>
              <a:schemeClr val="accent1">
                <a:lumMod val="25000"/>
              </a:schemeClr>
            </a:solidFill>
          </a:endParaRPr>
        </a:p>
      </dgm:t>
    </dgm:pt>
    <dgm:pt modelId="{562C4EDC-0938-4405-9E15-E17C34AB2FEB}" type="parTrans" cxnId="{9228251B-D6A7-4DCF-8F04-5D439ED28827}">
      <dgm:prSet/>
      <dgm:spPr/>
      <dgm:t>
        <a:bodyPr/>
        <a:lstStyle/>
        <a:p>
          <a:endParaRPr lang="ru-RU"/>
        </a:p>
      </dgm:t>
    </dgm:pt>
    <dgm:pt modelId="{014FBBB2-722C-4BE7-95C9-056C5B70B277}" type="sibTrans" cxnId="{9228251B-D6A7-4DCF-8F04-5D439ED28827}">
      <dgm:prSet/>
      <dgm:spPr/>
      <dgm:t>
        <a:bodyPr/>
        <a:lstStyle/>
        <a:p>
          <a:endParaRPr lang="ru-RU"/>
        </a:p>
      </dgm:t>
    </dgm:pt>
    <dgm:pt modelId="{4FFF3F23-4A46-4275-9655-8E30BE7C21FB}" type="pres">
      <dgm:prSet presAssocID="{FC570E71-E16F-4E31-B1B8-2664F3FDE85E}" presName="Name0" presStyleCnt="0">
        <dgm:presLayoutVars>
          <dgm:dir/>
          <dgm:resizeHandles val="exact"/>
        </dgm:presLayoutVars>
      </dgm:prSet>
      <dgm:spPr/>
    </dgm:pt>
    <dgm:pt modelId="{83E3E5AE-9296-4C79-9C81-56E29D256291}" type="pres">
      <dgm:prSet presAssocID="{FC570E71-E16F-4E31-B1B8-2664F3FDE85E}" presName="fgShape" presStyleLbl="fgShp" presStyleIdx="0" presStyleCnt="1" custAng="10800000" custFlipVert="1" custFlipHor="1" custScaleX="2610" custScaleY="23790" custLinFactNeighborX="3483" custLinFactNeighborY="71439">
        <dgm:style>
          <a:lnRef idx="2">
            <a:schemeClr val="accent1">
              <a:shade val="15000"/>
            </a:schemeClr>
          </a:lnRef>
          <a:fillRef idx="1">
            <a:schemeClr val="accent1"/>
          </a:fillRef>
          <a:effectRef idx="0">
            <a:schemeClr val="accent1"/>
          </a:effectRef>
          <a:fontRef idx="minor">
            <a:schemeClr val="lt1"/>
          </a:fontRef>
        </dgm:style>
      </dgm:prSet>
      <dgm:spPr/>
    </dgm:pt>
    <dgm:pt modelId="{1DE8C95E-6C06-4A6C-BA9B-D68C3732739A}" type="pres">
      <dgm:prSet presAssocID="{FC570E71-E16F-4E31-B1B8-2664F3FDE85E}" presName="linComp" presStyleCnt="0"/>
      <dgm:spPr/>
    </dgm:pt>
    <dgm:pt modelId="{695C6357-AAB7-4BE9-BE78-3F8E6D18E830}" type="pres">
      <dgm:prSet presAssocID="{16C856E7-F65A-4026-8159-C361E497B013}" presName="compNode" presStyleCnt="0"/>
      <dgm:spPr/>
    </dgm:pt>
    <dgm:pt modelId="{3C53EF1A-B610-4A28-85C5-4E00C056F7A6}" type="pres">
      <dgm:prSet presAssocID="{16C856E7-F65A-4026-8159-C361E497B013}" presName="bkgdShape" presStyleLbl="node1" presStyleIdx="0" presStyleCnt="2" custScaleX="283884" custLinFactNeighborX="-3033" custLinFactNeighborY="-1493"/>
      <dgm:spPr/>
    </dgm:pt>
    <dgm:pt modelId="{150BABAE-D1D6-4211-893C-BB1A375824A6}" type="pres">
      <dgm:prSet presAssocID="{16C856E7-F65A-4026-8159-C361E497B013}" presName="nodeTx" presStyleLbl="node1" presStyleIdx="0" presStyleCnt="2">
        <dgm:presLayoutVars>
          <dgm:bulletEnabled val="1"/>
        </dgm:presLayoutVars>
      </dgm:prSet>
      <dgm:spPr/>
    </dgm:pt>
    <dgm:pt modelId="{1D771AE2-707D-48C7-A434-5539F54EC461}" type="pres">
      <dgm:prSet presAssocID="{16C856E7-F65A-4026-8159-C361E497B013}" presName="invisiNode" presStyleLbl="node1" presStyleIdx="0" presStyleCnt="2"/>
      <dgm:spPr/>
    </dgm:pt>
    <dgm:pt modelId="{749E1EB9-BCFD-48DC-9516-817679B07934}" type="pres">
      <dgm:prSet presAssocID="{16C856E7-F65A-4026-8159-C361E497B013}" presName="imagNode" presStyleLbl="fgImgPlace1" presStyleIdx="0" presStyleCnt="2" custScaleX="81972" custScaleY="72052" custLinFactX="21238" custLinFactNeighborX="100000" custLinFactNeighborY="-42468"/>
      <dgm:spPr>
        <a:blipFill rotWithShape="1">
          <a:blip xmlns:r="http://schemas.openxmlformats.org/officeDocument/2006/relationships" r:embed="rId1"/>
          <a:stretch>
            <a:fillRect/>
          </a:stretch>
        </a:blipFill>
      </dgm:spPr>
    </dgm:pt>
    <dgm:pt modelId="{DE1F894E-6545-4E5E-A971-6A61906E58BA}" type="pres">
      <dgm:prSet presAssocID="{1890B69D-4E05-45E7-AE74-55151A4CAA71}" presName="sibTrans" presStyleLbl="sibTrans2D1" presStyleIdx="0" presStyleCnt="0"/>
      <dgm:spPr/>
    </dgm:pt>
    <dgm:pt modelId="{CAF1AB28-B77D-4E68-9F45-4E9D5F3F826C}" type="pres">
      <dgm:prSet presAssocID="{F31246BB-E822-49BF-87DD-1A9440730510}" presName="compNode" presStyleCnt="0"/>
      <dgm:spPr/>
    </dgm:pt>
    <dgm:pt modelId="{DE6F427F-6B81-4F69-BA49-7D160FCA80A8}" type="pres">
      <dgm:prSet presAssocID="{F31246BB-E822-49BF-87DD-1A9440730510}" presName="bkgdShape" presStyleLbl="node1" presStyleIdx="1" presStyleCnt="2" custScaleX="85118" custLinFactNeighborX="-1206" custLinFactNeighborY="-657"/>
      <dgm:spPr/>
    </dgm:pt>
    <dgm:pt modelId="{CAD3D0FC-B9C0-4190-8F49-4AE697FB6A6E}" type="pres">
      <dgm:prSet presAssocID="{F31246BB-E822-49BF-87DD-1A9440730510}" presName="nodeTx" presStyleLbl="node1" presStyleIdx="1" presStyleCnt="2">
        <dgm:presLayoutVars>
          <dgm:bulletEnabled val="1"/>
        </dgm:presLayoutVars>
      </dgm:prSet>
      <dgm:spPr/>
    </dgm:pt>
    <dgm:pt modelId="{BF325B87-6ABA-4DCC-A3C4-958C602A4C9A}" type="pres">
      <dgm:prSet presAssocID="{F31246BB-E822-49BF-87DD-1A9440730510}" presName="invisiNode" presStyleLbl="node1" presStyleIdx="1" presStyleCnt="2"/>
      <dgm:spPr/>
    </dgm:pt>
    <dgm:pt modelId="{49E65487-CC27-4D22-8B5D-2E2EFFB48617}" type="pres">
      <dgm:prSet presAssocID="{F31246BB-E822-49BF-87DD-1A9440730510}" presName="imagNode" presStyleLbl="fgImgPlace1" presStyleIdx="1" presStyleCnt="2" custScaleX="76846" custScaleY="72052" custLinFactNeighborX="22159" custLinFactNeighborY="-19800"/>
      <dgm:spPr>
        <a:blipFill rotWithShape="1">
          <a:blip xmlns:r="http://schemas.openxmlformats.org/officeDocument/2006/relationships" r:embed="rId1"/>
          <a:stretch>
            <a:fillRect/>
          </a:stretch>
        </a:blipFill>
      </dgm:spPr>
    </dgm:pt>
  </dgm:ptLst>
  <dgm:cxnLst>
    <dgm:cxn modelId="{9228251B-D6A7-4DCF-8F04-5D439ED28827}" srcId="{FC570E71-E16F-4E31-B1B8-2664F3FDE85E}" destId="{F31246BB-E822-49BF-87DD-1A9440730510}" srcOrd="1" destOrd="0" parTransId="{562C4EDC-0938-4405-9E15-E17C34AB2FEB}" sibTransId="{014FBBB2-722C-4BE7-95C9-056C5B70B277}"/>
    <dgm:cxn modelId="{7DF2FE34-825B-4F93-914E-15BCE5118AD1}" type="presOf" srcId="{FC570E71-E16F-4E31-B1B8-2664F3FDE85E}" destId="{4FFF3F23-4A46-4275-9655-8E30BE7C21FB}" srcOrd="0" destOrd="0" presId="urn:microsoft.com/office/officeart/2005/8/layout/hList7#1"/>
    <dgm:cxn modelId="{36163147-E6EB-42D4-BBC6-CA9A1151393A}" type="presOf" srcId="{16C856E7-F65A-4026-8159-C361E497B013}" destId="{150BABAE-D1D6-4211-893C-BB1A375824A6}" srcOrd="1" destOrd="0" presId="urn:microsoft.com/office/officeart/2005/8/layout/hList7#1"/>
    <dgm:cxn modelId="{BBAF8F50-F2AB-4D9C-AB6A-991099C9C21D}" type="presOf" srcId="{F31246BB-E822-49BF-87DD-1A9440730510}" destId="{CAD3D0FC-B9C0-4190-8F49-4AE697FB6A6E}" srcOrd="1" destOrd="0" presId="urn:microsoft.com/office/officeart/2005/8/layout/hList7#1"/>
    <dgm:cxn modelId="{44F48472-3E9E-4CBE-A2F2-7A788AA9F6EF}" type="presOf" srcId="{16C856E7-F65A-4026-8159-C361E497B013}" destId="{3C53EF1A-B610-4A28-85C5-4E00C056F7A6}" srcOrd="0" destOrd="0" presId="urn:microsoft.com/office/officeart/2005/8/layout/hList7#1"/>
    <dgm:cxn modelId="{CD13C0C0-FFA6-4A35-8ECB-CDDD99109EFC}" type="presOf" srcId="{F31246BB-E822-49BF-87DD-1A9440730510}" destId="{DE6F427F-6B81-4F69-BA49-7D160FCA80A8}" srcOrd="0" destOrd="0" presId="urn:microsoft.com/office/officeart/2005/8/layout/hList7#1"/>
    <dgm:cxn modelId="{52BCF7D1-18D8-44E1-9670-E78856FF881B}" srcId="{FC570E71-E16F-4E31-B1B8-2664F3FDE85E}" destId="{16C856E7-F65A-4026-8159-C361E497B013}" srcOrd="0" destOrd="0" parTransId="{3703F16B-F0A1-4B7F-B18F-0BC251565AB7}" sibTransId="{1890B69D-4E05-45E7-AE74-55151A4CAA71}"/>
    <dgm:cxn modelId="{1DB855D9-6E67-4CB5-A015-093D31B88AFC}" type="presOf" srcId="{1890B69D-4E05-45E7-AE74-55151A4CAA71}" destId="{DE1F894E-6545-4E5E-A971-6A61906E58BA}" srcOrd="0" destOrd="0" presId="urn:microsoft.com/office/officeart/2005/8/layout/hList7#1"/>
    <dgm:cxn modelId="{172972A7-EB68-4873-837B-F2F86044F437}" type="presParOf" srcId="{4FFF3F23-4A46-4275-9655-8E30BE7C21FB}" destId="{83E3E5AE-9296-4C79-9C81-56E29D256291}" srcOrd="0" destOrd="0" presId="urn:microsoft.com/office/officeart/2005/8/layout/hList7#1"/>
    <dgm:cxn modelId="{BDF870E8-DAE0-4B58-8C09-3F0EE20263C0}" type="presParOf" srcId="{4FFF3F23-4A46-4275-9655-8E30BE7C21FB}" destId="{1DE8C95E-6C06-4A6C-BA9B-D68C3732739A}" srcOrd="1" destOrd="0" presId="urn:microsoft.com/office/officeart/2005/8/layout/hList7#1"/>
    <dgm:cxn modelId="{95E267F6-7AD8-45DD-B266-D52AA7D48A1F}" type="presParOf" srcId="{1DE8C95E-6C06-4A6C-BA9B-D68C3732739A}" destId="{695C6357-AAB7-4BE9-BE78-3F8E6D18E830}" srcOrd="0" destOrd="0" presId="urn:microsoft.com/office/officeart/2005/8/layout/hList7#1"/>
    <dgm:cxn modelId="{2BCAE067-2FA4-4FDA-A540-EFA943A1586A}" type="presParOf" srcId="{695C6357-AAB7-4BE9-BE78-3F8E6D18E830}" destId="{3C53EF1A-B610-4A28-85C5-4E00C056F7A6}" srcOrd="0" destOrd="0" presId="urn:microsoft.com/office/officeart/2005/8/layout/hList7#1"/>
    <dgm:cxn modelId="{3C720B91-865F-4964-A1F5-5958220EFA36}" type="presParOf" srcId="{695C6357-AAB7-4BE9-BE78-3F8E6D18E830}" destId="{150BABAE-D1D6-4211-893C-BB1A375824A6}" srcOrd="1" destOrd="0" presId="urn:microsoft.com/office/officeart/2005/8/layout/hList7#1"/>
    <dgm:cxn modelId="{E3A98297-E8EA-4A20-86DD-AE6EE1332E43}" type="presParOf" srcId="{695C6357-AAB7-4BE9-BE78-3F8E6D18E830}" destId="{1D771AE2-707D-48C7-A434-5539F54EC461}" srcOrd="2" destOrd="0" presId="urn:microsoft.com/office/officeart/2005/8/layout/hList7#1"/>
    <dgm:cxn modelId="{265C5856-9339-4800-8C4D-9461D2109DD3}" type="presParOf" srcId="{695C6357-AAB7-4BE9-BE78-3F8E6D18E830}" destId="{749E1EB9-BCFD-48DC-9516-817679B07934}" srcOrd="3" destOrd="0" presId="urn:microsoft.com/office/officeart/2005/8/layout/hList7#1"/>
    <dgm:cxn modelId="{E681F5B2-90CF-4DF2-B6EA-A8453C3E4B46}" type="presParOf" srcId="{1DE8C95E-6C06-4A6C-BA9B-D68C3732739A}" destId="{DE1F894E-6545-4E5E-A971-6A61906E58BA}" srcOrd="1" destOrd="0" presId="urn:microsoft.com/office/officeart/2005/8/layout/hList7#1"/>
    <dgm:cxn modelId="{06448068-28A0-4B1F-9268-92DDDB3861E2}" type="presParOf" srcId="{1DE8C95E-6C06-4A6C-BA9B-D68C3732739A}" destId="{CAF1AB28-B77D-4E68-9F45-4E9D5F3F826C}" srcOrd="2" destOrd="0" presId="urn:microsoft.com/office/officeart/2005/8/layout/hList7#1"/>
    <dgm:cxn modelId="{833F89AE-E0BA-4CB7-8A27-117045704D60}" type="presParOf" srcId="{CAF1AB28-B77D-4E68-9F45-4E9D5F3F826C}" destId="{DE6F427F-6B81-4F69-BA49-7D160FCA80A8}" srcOrd="0" destOrd="0" presId="urn:microsoft.com/office/officeart/2005/8/layout/hList7#1"/>
    <dgm:cxn modelId="{65CEF815-2352-40A3-A01C-EFBF1F270441}" type="presParOf" srcId="{CAF1AB28-B77D-4E68-9F45-4E9D5F3F826C}" destId="{CAD3D0FC-B9C0-4190-8F49-4AE697FB6A6E}" srcOrd="1" destOrd="0" presId="urn:microsoft.com/office/officeart/2005/8/layout/hList7#1"/>
    <dgm:cxn modelId="{CE0B5E1E-C2E4-4E63-9AC5-CE2525AE6484}" type="presParOf" srcId="{CAF1AB28-B77D-4E68-9F45-4E9D5F3F826C}" destId="{BF325B87-6ABA-4DCC-A3C4-958C602A4C9A}" srcOrd="2" destOrd="0" presId="urn:microsoft.com/office/officeart/2005/8/layout/hList7#1"/>
    <dgm:cxn modelId="{ED1E57C7-7428-4AAE-8A7C-9444D1815581}" type="presParOf" srcId="{CAF1AB28-B77D-4E68-9F45-4E9D5F3F826C}" destId="{49E65487-CC27-4D22-8B5D-2E2EFFB48617}" srcOrd="3" destOrd="0" presId="urn:microsoft.com/office/officeart/2005/8/layout/hList7#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7B4E2D-4A9C-4DB8-8058-78D0147F25E9}" type="doc">
      <dgm:prSet loTypeId="urn:microsoft.com/office/officeart/2008/layout/VerticalCurvedList#1" loCatId="list" qsTypeId="urn:microsoft.com/office/officeart/2005/8/quickstyle/simple1#3" qsCatId="simple" csTypeId="urn:microsoft.com/office/officeart/2005/8/colors/accent3_1#1" csCatId="accent3" phldr="1"/>
      <dgm:spPr/>
      <dgm:t>
        <a:bodyPr/>
        <a:lstStyle/>
        <a:p>
          <a:endParaRPr lang="ru-RU"/>
        </a:p>
      </dgm:t>
    </dgm:pt>
    <dgm:pt modelId="{757117CD-BCF2-401E-80C1-EC18BADA6450}">
      <dgm:prSet custT="1"/>
      <dgm:spPr/>
      <dgm:t>
        <a:bodyPr/>
        <a:lstStyle/>
        <a:p>
          <a:pPr algn="l"/>
          <a:r>
            <a:rPr lang="ru-RU" sz="2000" b="1" dirty="0">
              <a:solidFill>
                <a:schemeClr val="accent1">
                  <a:lumMod val="25000"/>
                </a:schemeClr>
              </a:solidFill>
              <a:latin typeface="Times New Roman" panose="02020603050405020304" pitchFamily="18" charset="0"/>
              <a:cs typeface="Times New Roman" panose="02020603050405020304" pitchFamily="18" charset="0"/>
            </a:rPr>
            <a:t>работа «горячей линии» в период приемной кампании для оперативного консультирования потенциальных поступающих с ОВЗ и инвалидов, а также их родителей (законных представителей)</a:t>
          </a:r>
        </a:p>
      </dgm:t>
    </dgm:pt>
    <dgm:pt modelId="{E969983A-B122-424F-8203-C6EB30048868}" type="sibTrans" cxnId="{845A8135-C879-45C9-B4ED-FF5D886AC65E}">
      <dgm:prSet/>
      <dgm:spPr/>
      <dgm:t>
        <a:bodyPr/>
        <a:lstStyle/>
        <a:p>
          <a:endParaRPr lang="ru-RU"/>
        </a:p>
      </dgm:t>
    </dgm:pt>
    <dgm:pt modelId="{23B87843-5C87-46FD-A486-7619D9F99446}" type="parTrans" cxnId="{845A8135-C879-45C9-B4ED-FF5D886AC65E}">
      <dgm:prSet/>
      <dgm:spPr/>
      <dgm:t>
        <a:bodyPr/>
        <a:lstStyle/>
        <a:p>
          <a:endParaRPr lang="ru-RU"/>
        </a:p>
      </dgm:t>
    </dgm:pt>
    <dgm:pt modelId="{9F8C168F-5F73-4AC2-BC10-3A1D82C66DEC}">
      <dgm:prSet custT="1"/>
      <dgm:spPr/>
      <dgm:t>
        <a:bodyPr/>
        <a:lstStyle/>
        <a:p>
          <a:pPr algn="l"/>
          <a:r>
            <a:rPr lang="ru-RU" sz="2000" b="1" dirty="0">
              <a:solidFill>
                <a:schemeClr val="accent1">
                  <a:lumMod val="25000"/>
                </a:schemeClr>
              </a:solidFill>
              <a:latin typeface="Times New Roman" panose="02020603050405020304" pitchFamily="18" charset="0"/>
              <a:cs typeface="Times New Roman" panose="02020603050405020304" pitchFamily="18" charset="0"/>
            </a:rPr>
            <a:t>Организация приема заявлений от абитуриентов</a:t>
          </a:r>
        </a:p>
      </dgm:t>
    </dgm:pt>
    <dgm:pt modelId="{D4C3143F-9BE2-4F59-B883-32A2A6D05D97}" type="parTrans" cxnId="{1F95071E-F4A1-468B-9818-AA9546C3E0DC}">
      <dgm:prSet/>
      <dgm:spPr/>
      <dgm:t>
        <a:bodyPr/>
        <a:lstStyle/>
        <a:p>
          <a:endParaRPr lang="ru-RU"/>
        </a:p>
      </dgm:t>
    </dgm:pt>
    <dgm:pt modelId="{9F05D9B5-500C-45EF-B391-F48BBD4C3F8B}" type="sibTrans" cxnId="{1F95071E-F4A1-468B-9818-AA9546C3E0DC}">
      <dgm:prSet/>
      <dgm:spPr/>
      <dgm:t>
        <a:bodyPr/>
        <a:lstStyle/>
        <a:p>
          <a:endParaRPr lang="ru-RU"/>
        </a:p>
      </dgm:t>
    </dgm:pt>
    <dgm:pt modelId="{9630BA7D-3C36-49E1-A8BB-86BE61D936DB}">
      <dgm:prSet custT="1"/>
      <dgm:spPr/>
      <dgm:t>
        <a:bodyPr/>
        <a:lstStyle/>
        <a:p>
          <a:pPr algn="l"/>
          <a:r>
            <a:rPr lang="ru-RU" sz="2000" b="1" dirty="0">
              <a:solidFill>
                <a:schemeClr val="accent1">
                  <a:lumMod val="25000"/>
                </a:schemeClr>
              </a:solidFill>
              <a:latin typeface="Times New Roman" panose="02020603050405020304" pitchFamily="18" charset="0"/>
              <a:cs typeface="Times New Roman" panose="02020603050405020304" pitchFamily="18" charset="0"/>
            </a:rPr>
            <a:t>Организация вступительных испытаний</a:t>
          </a:r>
        </a:p>
      </dgm:t>
    </dgm:pt>
    <dgm:pt modelId="{21BF4CDB-4F82-44E7-82E4-7C19BA741510}" type="parTrans" cxnId="{8E2A6B58-09BA-4F95-8B14-850E1EC685D0}">
      <dgm:prSet/>
      <dgm:spPr/>
      <dgm:t>
        <a:bodyPr/>
        <a:lstStyle/>
        <a:p>
          <a:endParaRPr lang="ru-RU"/>
        </a:p>
      </dgm:t>
    </dgm:pt>
    <dgm:pt modelId="{EED851D4-061F-4506-8184-D0A6F67FC671}" type="sibTrans" cxnId="{8E2A6B58-09BA-4F95-8B14-850E1EC685D0}">
      <dgm:prSet/>
      <dgm:spPr/>
      <dgm:t>
        <a:bodyPr/>
        <a:lstStyle/>
        <a:p>
          <a:endParaRPr lang="ru-RU"/>
        </a:p>
      </dgm:t>
    </dgm:pt>
    <dgm:pt modelId="{7473B80C-163E-4D97-94AB-92B8EC34AE56}">
      <dgm:prSet custT="1"/>
      <dgm:spPr/>
      <dgm:t>
        <a:bodyPr/>
        <a:lstStyle/>
        <a:p>
          <a:pPr algn="l"/>
          <a:r>
            <a:rPr lang="ru-RU" sz="2000" b="1" dirty="0">
              <a:solidFill>
                <a:schemeClr val="accent1">
                  <a:lumMod val="25000"/>
                </a:schemeClr>
              </a:solidFill>
              <a:latin typeface="Times New Roman" panose="02020603050405020304" pitchFamily="18" charset="0"/>
              <a:cs typeface="Times New Roman" panose="02020603050405020304" pitchFamily="18" charset="0"/>
            </a:rPr>
            <a:t>Процедура зачисления</a:t>
          </a:r>
        </a:p>
      </dgm:t>
    </dgm:pt>
    <dgm:pt modelId="{1BDD0D35-DB5F-439F-B68C-0D27EE5D531A}" type="parTrans" cxnId="{A677AE68-A90F-4CAC-A7EE-D69633BF5183}">
      <dgm:prSet/>
      <dgm:spPr/>
      <dgm:t>
        <a:bodyPr/>
        <a:lstStyle/>
        <a:p>
          <a:endParaRPr lang="ru-RU"/>
        </a:p>
      </dgm:t>
    </dgm:pt>
    <dgm:pt modelId="{539CA16D-796C-4FB1-8755-001F799808D8}" type="sibTrans" cxnId="{A677AE68-A90F-4CAC-A7EE-D69633BF5183}">
      <dgm:prSet/>
      <dgm:spPr/>
      <dgm:t>
        <a:bodyPr/>
        <a:lstStyle/>
        <a:p>
          <a:endParaRPr lang="ru-RU"/>
        </a:p>
      </dgm:t>
    </dgm:pt>
    <dgm:pt modelId="{23F70160-DBC4-474D-9968-7021C73C548F}" type="pres">
      <dgm:prSet presAssocID="{1F7B4E2D-4A9C-4DB8-8058-78D0147F25E9}" presName="Name0" presStyleCnt="0">
        <dgm:presLayoutVars>
          <dgm:chMax val="7"/>
          <dgm:chPref val="7"/>
          <dgm:dir/>
        </dgm:presLayoutVars>
      </dgm:prSet>
      <dgm:spPr/>
    </dgm:pt>
    <dgm:pt modelId="{D4F62C28-D871-4328-95DC-F368BFB2DF5F}" type="pres">
      <dgm:prSet presAssocID="{1F7B4E2D-4A9C-4DB8-8058-78D0147F25E9}" presName="Name1" presStyleCnt="0"/>
      <dgm:spPr/>
    </dgm:pt>
    <dgm:pt modelId="{463099DC-DF81-415F-AEA8-DC32421AF922}" type="pres">
      <dgm:prSet presAssocID="{1F7B4E2D-4A9C-4DB8-8058-78D0147F25E9}" presName="cycle" presStyleCnt="0"/>
      <dgm:spPr/>
    </dgm:pt>
    <dgm:pt modelId="{4848FC71-A598-4B85-A223-21D10223F9FB}" type="pres">
      <dgm:prSet presAssocID="{1F7B4E2D-4A9C-4DB8-8058-78D0147F25E9}" presName="srcNode" presStyleLbl="node1" presStyleIdx="0" presStyleCnt="4"/>
      <dgm:spPr/>
    </dgm:pt>
    <dgm:pt modelId="{48D8E853-51C2-4BFB-8C76-B676BE14EEDF}" type="pres">
      <dgm:prSet presAssocID="{1F7B4E2D-4A9C-4DB8-8058-78D0147F25E9}" presName="conn" presStyleLbl="parChTrans1D2" presStyleIdx="0" presStyleCnt="1"/>
      <dgm:spPr/>
    </dgm:pt>
    <dgm:pt modelId="{3F65672E-CF37-4FC9-B8A0-12EED7D208BE}" type="pres">
      <dgm:prSet presAssocID="{1F7B4E2D-4A9C-4DB8-8058-78D0147F25E9}" presName="extraNode" presStyleLbl="node1" presStyleIdx="0" presStyleCnt="4"/>
      <dgm:spPr/>
    </dgm:pt>
    <dgm:pt modelId="{6BE30A73-4CDC-46BE-A49C-6A0FF38AB7C6}" type="pres">
      <dgm:prSet presAssocID="{1F7B4E2D-4A9C-4DB8-8058-78D0147F25E9}" presName="dstNode" presStyleLbl="node1" presStyleIdx="0" presStyleCnt="4"/>
      <dgm:spPr/>
    </dgm:pt>
    <dgm:pt modelId="{FB539E05-6E0C-4FED-B9C7-7D57968378CE}" type="pres">
      <dgm:prSet presAssocID="{757117CD-BCF2-401E-80C1-EC18BADA6450}" presName="text_1" presStyleLbl="node1" presStyleIdx="0" presStyleCnt="4" custScaleX="98411" custScaleY="135241">
        <dgm:presLayoutVars>
          <dgm:bulletEnabled val="1"/>
        </dgm:presLayoutVars>
      </dgm:prSet>
      <dgm:spPr/>
    </dgm:pt>
    <dgm:pt modelId="{6A02C895-F474-400E-8705-69B3DEB72E63}" type="pres">
      <dgm:prSet presAssocID="{757117CD-BCF2-401E-80C1-EC18BADA6450}" presName="accent_1" presStyleCnt="0"/>
      <dgm:spPr/>
    </dgm:pt>
    <dgm:pt modelId="{C1F8795F-A018-47A4-8482-BFDAFE176C7A}" type="pres">
      <dgm:prSet presAssocID="{757117CD-BCF2-401E-80C1-EC18BADA6450}" presName="accentRepeatNode" presStyleLbl="solidFgAcc1" presStyleIdx="0" presStyleCnt="4" custLinFactNeighborX="6635" custLinFactNeighborY="7822"/>
      <dgm:spPr>
        <a:blipFill rotWithShape="0">
          <a:blip xmlns:r="http://schemas.openxmlformats.org/officeDocument/2006/relationships" r:embed="rId1"/>
          <a:stretch>
            <a:fillRect/>
          </a:stretch>
        </a:blipFill>
        <a:ln>
          <a:solidFill>
            <a:schemeClr val="bg2"/>
          </a:solidFill>
        </a:ln>
      </dgm:spPr>
    </dgm:pt>
    <dgm:pt modelId="{681FEB6A-5037-4451-952F-A5D235DFE913}" type="pres">
      <dgm:prSet presAssocID="{9F8C168F-5F73-4AC2-BC10-3A1D82C66DEC}" presName="text_2" presStyleLbl="node1" presStyleIdx="1" presStyleCnt="4">
        <dgm:presLayoutVars>
          <dgm:bulletEnabled val="1"/>
        </dgm:presLayoutVars>
      </dgm:prSet>
      <dgm:spPr/>
    </dgm:pt>
    <dgm:pt modelId="{A1431275-6AAA-4F7F-9319-5264C5674BF2}" type="pres">
      <dgm:prSet presAssocID="{9F8C168F-5F73-4AC2-BC10-3A1D82C66DEC}" presName="accent_2" presStyleCnt="0"/>
      <dgm:spPr/>
    </dgm:pt>
    <dgm:pt modelId="{60DB39A9-B8F3-4E16-A49D-8D879A4FD941}" type="pres">
      <dgm:prSet presAssocID="{9F8C168F-5F73-4AC2-BC10-3A1D82C66DEC}" presName="accentRepeatNode" presStyleLbl="solidFgAcc1" presStyleIdx="1" presStyleCnt="4"/>
      <dgm:spPr>
        <a:blipFill rotWithShape="0">
          <a:blip xmlns:r="http://schemas.openxmlformats.org/officeDocument/2006/relationships" r:embed="rId2"/>
          <a:stretch>
            <a:fillRect/>
          </a:stretch>
        </a:blipFill>
      </dgm:spPr>
    </dgm:pt>
    <dgm:pt modelId="{909D85EF-6FE6-4408-857B-523D62B6A482}" type="pres">
      <dgm:prSet presAssocID="{9630BA7D-3C36-49E1-A8BB-86BE61D936DB}" presName="text_3" presStyleLbl="node1" presStyleIdx="2" presStyleCnt="4">
        <dgm:presLayoutVars>
          <dgm:bulletEnabled val="1"/>
        </dgm:presLayoutVars>
      </dgm:prSet>
      <dgm:spPr/>
    </dgm:pt>
    <dgm:pt modelId="{26947877-91B2-4DD7-902B-7C3B823DF793}" type="pres">
      <dgm:prSet presAssocID="{9630BA7D-3C36-49E1-A8BB-86BE61D936DB}" presName="accent_3" presStyleCnt="0"/>
      <dgm:spPr/>
    </dgm:pt>
    <dgm:pt modelId="{2BDE0CC4-0CC7-41A2-BA91-F4F3E43D093C}" type="pres">
      <dgm:prSet presAssocID="{9630BA7D-3C36-49E1-A8BB-86BE61D936DB}" presName="accentRepeatNode" presStyleLbl="solidFgAcc1" presStyleIdx="2" presStyleCnt="4"/>
      <dgm:spPr>
        <a:blipFill rotWithShape="0">
          <a:blip xmlns:r="http://schemas.openxmlformats.org/officeDocument/2006/relationships" r:embed="rId2"/>
          <a:stretch>
            <a:fillRect/>
          </a:stretch>
        </a:blipFill>
      </dgm:spPr>
    </dgm:pt>
    <dgm:pt modelId="{DC05AF53-5364-4E29-9862-D7ED3A43A33D}" type="pres">
      <dgm:prSet presAssocID="{7473B80C-163E-4D97-94AB-92B8EC34AE56}" presName="text_4" presStyleLbl="node1" presStyleIdx="3" presStyleCnt="4">
        <dgm:presLayoutVars>
          <dgm:bulletEnabled val="1"/>
        </dgm:presLayoutVars>
      </dgm:prSet>
      <dgm:spPr/>
    </dgm:pt>
    <dgm:pt modelId="{C46F536B-2340-415A-9902-733ED02CDDFB}" type="pres">
      <dgm:prSet presAssocID="{7473B80C-163E-4D97-94AB-92B8EC34AE56}" presName="accent_4" presStyleCnt="0"/>
      <dgm:spPr/>
    </dgm:pt>
    <dgm:pt modelId="{8AA6E379-0B1D-415A-B7D0-FF5EC0D5FFCA}" type="pres">
      <dgm:prSet presAssocID="{7473B80C-163E-4D97-94AB-92B8EC34AE56}" presName="accentRepeatNode" presStyleLbl="solidFgAcc1" presStyleIdx="3" presStyleCnt="4"/>
      <dgm:spPr>
        <a:blipFill rotWithShape="0">
          <a:blip xmlns:r="http://schemas.openxmlformats.org/officeDocument/2006/relationships" r:embed="rId3"/>
          <a:stretch>
            <a:fillRect/>
          </a:stretch>
        </a:blipFill>
      </dgm:spPr>
    </dgm:pt>
  </dgm:ptLst>
  <dgm:cxnLst>
    <dgm:cxn modelId="{1F95071E-F4A1-468B-9818-AA9546C3E0DC}" srcId="{1F7B4E2D-4A9C-4DB8-8058-78D0147F25E9}" destId="{9F8C168F-5F73-4AC2-BC10-3A1D82C66DEC}" srcOrd="1" destOrd="0" parTransId="{D4C3143F-9BE2-4F59-B883-32A2A6D05D97}" sibTransId="{9F05D9B5-500C-45EF-B391-F48BBD4C3F8B}"/>
    <dgm:cxn modelId="{845A8135-C879-45C9-B4ED-FF5D886AC65E}" srcId="{1F7B4E2D-4A9C-4DB8-8058-78D0147F25E9}" destId="{757117CD-BCF2-401E-80C1-EC18BADA6450}" srcOrd="0" destOrd="0" parTransId="{23B87843-5C87-46FD-A486-7619D9F99446}" sibTransId="{E969983A-B122-424F-8203-C6EB30048868}"/>
    <dgm:cxn modelId="{C7BEEB67-D636-4099-8EA7-32A644D3CBBF}" type="presOf" srcId="{757117CD-BCF2-401E-80C1-EC18BADA6450}" destId="{FB539E05-6E0C-4FED-B9C7-7D57968378CE}" srcOrd="0" destOrd="0" presId="urn:microsoft.com/office/officeart/2008/layout/VerticalCurvedList#1"/>
    <dgm:cxn modelId="{2A2C1948-EBC9-4DD4-AC27-9D63E8EBE2F3}" type="presOf" srcId="{9F8C168F-5F73-4AC2-BC10-3A1D82C66DEC}" destId="{681FEB6A-5037-4451-952F-A5D235DFE913}" srcOrd="0" destOrd="0" presId="urn:microsoft.com/office/officeart/2008/layout/VerticalCurvedList#1"/>
    <dgm:cxn modelId="{A677AE68-A90F-4CAC-A7EE-D69633BF5183}" srcId="{1F7B4E2D-4A9C-4DB8-8058-78D0147F25E9}" destId="{7473B80C-163E-4D97-94AB-92B8EC34AE56}" srcOrd="3" destOrd="0" parTransId="{1BDD0D35-DB5F-439F-B68C-0D27EE5D531A}" sibTransId="{539CA16D-796C-4FB1-8755-001F799808D8}"/>
    <dgm:cxn modelId="{1226E157-E951-43BF-9DFC-AF5D95669FC3}" type="presOf" srcId="{E969983A-B122-424F-8203-C6EB30048868}" destId="{48D8E853-51C2-4BFB-8C76-B676BE14EEDF}" srcOrd="0" destOrd="0" presId="urn:microsoft.com/office/officeart/2008/layout/VerticalCurvedList#1"/>
    <dgm:cxn modelId="{8E2A6B58-09BA-4F95-8B14-850E1EC685D0}" srcId="{1F7B4E2D-4A9C-4DB8-8058-78D0147F25E9}" destId="{9630BA7D-3C36-49E1-A8BB-86BE61D936DB}" srcOrd="2" destOrd="0" parTransId="{21BF4CDB-4F82-44E7-82E4-7C19BA741510}" sibTransId="{EED851D4-061F-4506-8184-D0A6F67FC671}"/>
    <dgm:cxn modelId="{B6D2FCAB-3A5B-412C-A38E-8E5B8F2A0DC6}" type="presOf" srcId="{1F7B4E2D-4A9C-4DB8-8058-78D0147F25E9}" destId="{23F70160-DBC4-474D-9968-7021C73C548F}" srcOrd="0" destOrd="0" presId="urn:microsoft.com/office/officeart/2008/layout/VerticalCurvedList#1"/>
    <dgm:cxn modelId="{3666C9C5-FF44-4E44-B7DD-5975447A3110}" type="presOf" srcId="{9630BA7D-3C36-49E1-A8BB-86BE61D936DB}" destId="{909D85EF-6FE6-4408-857B-523D62B6A482}" srcOrd="0" destOrd="0" presId="urn:microsoft.com/office/officeart/2008/layout/VerticalCurvedList#1"/>
    <dgm:cxn modelId="{F23FADE8-865E-4EC7-86C5-A6FD746DA6D1}" type="presOf" srcId="{7473B80C-163E-4D97-94AB-92B8EC34AE56}" destId="{DC05AF53-5364-4E29-9862-D7ED3A43A33D}" srcOrd="0" destOrd="0" presId="urn:microsoft.com/office/officeart/2008/layout/VerticalCurvedList#1"/>
    <dgm:cxn modelId="{DFDAA560-F426-4400-A117-85730009D480}" type="presParOf" srcId="{23F70160-DBC4-474D-9968-7021C73C548F}" destId="{D4F62C28-D871-4328-95DC-F368BFB2DF5F}" srcOrd="0" destOrd="0" presId="urn:microsoft.com/office/officeart/2008/layout/VerticalCurvedList#1"/>
    <dgm:cxn modelId="{A0344B4F-EE63-4019-A26B-D23CA70D2F93}" type="presParOf" srcId="{D4F62C28-D871-4328-95DC-F368BFB2DF5F}" destId="{463099DC-DF81-415F-AEA8-DC32421AF922}" srcOrd="0" destOrd="0" presId="urn:microsoft.com/office/officeart/2008/layout/VerticalCurvedList#1"/>
    <dgm:cxn modelId="{2A0D2880-6CBB-4E06-8D13-237C2C769343}" type="presParOf" srcId="{463099DC-DF81-415F-AEA8-DC32421AF922}" destId="{4848FC71-A598-4B85-A223-21D10223F9FB}" srcOrd="0" destOrd="0" presId="urn:microsoft.com/office/officeart/2008/layout/VerticalCurvedList#1"/>
    <dgm:cxn modelId="{832956AF-D105-4424-BDC1-00D3CB9AB697}" type="presParOf" srcId="{463099DC-DF81-415F-AEA8-DC32421AF922}" destId="{48D8E853-51C2-4BFB-8C76-B676BE14EEDF}" srcOrd="1" destOrd="0" presId="urn:microsoft.com/office/officeart/2008/layout/VerticalCurvedList#1"/>
    <dgm:cxn modelId="{F3D4124D-236C-436E-BC65-4576A74508A6}" type="presParOf" srcId="{463099DC-DF81-415F-AEA8-DC32421AF922}" destId="{3F65672E-CF37-4FC9-B8A0-12EED7D208BE}" srcOrd="2" destOrd="0" presId="urn:microsoft.com/office/officeart/2008/layout/VerticalCurvedList#1"/>
    <dgm:cxn modelId="{69C242E8-2246-4340-A538-0CA5B54857A9}" type="presParOf" srcId="{463099DC-DF81-415F-AEA8-DC32421AF922}" destId="{6BE30A73-4CDC-46BE-A49C-6A0FF38AB7C6}" srcOrd="3" destOrd="0" presId="urn:microsoft.com/office/officeart/2008/layout/VerticalCurvedList#1"/>
    <dgm:cxn modelId="{B0153F6F-F826-40E1-8582-6260655419FA}" type="presParOf" srcId="{D4F62C28-D871-4328-95DC-F368BFB2DF5F}" destId="{FB539E05-6E0C-4FED-B9C7-7D57968378CE}" srcOrd="1" destOrd="0" presId="urn:microsoft.com/office/officeart/2008/layout/VerticalCurvedList#1"/>
    <dgm:cxn modelId="{F26521F5-55D5-4C5B-973A-14FCE5598EE5}" type="presParOf" srcId="{D4F62C28-D871-4328-95DC-F368BFB2DF5F}" destId="{6A02C895-F474-400E-8705-69B3DEB72E63}" srcOrd="2" destOrd="0" presId="urn:microsoft.com/office/officeart/2008/layout/VerticalCurvedList#1"/>
    <dgm:cxn modelId="{7D6E9A6A-F2D4-4A80-BD0C-CC3379B54C12}" type="presParOf" srcId="{6A02C895-F474-400E-8705-69B3DEB72E63}" destId="{C1F8795F-A018-47A4-8482-BFDAFE176C7A}" srcOrd="0" destOrd="0" presId="urn:microsoft.com/office/officeart/2008/layout/VerticalCurvedList#1"/>
    <dgm:cxn modelId="{5BFA1901-24AC-4DD0-8262-E28458B1AEAE}" type="presParOf" srcId="{D4F62C28-D871-4328-95DC-F368BFB2DF5F}" destId="{681FEB6A-5037-4451-952F-A5D235DFE913}" srcOrd="3" destOrd="0" presId="urn:microsoft.com/office/officeart/2008/layout/VerticalCurvedList#1"/>
    <dgm:cxn modelId="{CEA1B7E3-051C-4F3C-991C-58462FA48BE7}" type="presParOf" srcId="{D4F62C28-D871-4328-95DC-F368BFB2DF5F}" destId="{A1431275-6AAA-4F7F-9319-5264C5674BF2}" srcOrd="4" destOrd="0" presId="urn:microsoft.com/office/officeart/2008/layout/VerticalCurvedList#1"/>
    <dgm:cxn modelId="{35749702-7943-4FA2-BD4C-514353008113}" type="presParOf" srcId="{A1431275-6AAA-4F7F-9319-5264C5674BF2}" destId="{60DB39A9-B8F3-4E16-A49D-8D879A4FD941}" srcOrd="0" destOrd="0" presId="urn:microsoft.com/office/officeart/2008/layout/VerticalCurvedList#1"/>
    <dgm:cxn modelId="{BD5BE914-5F03-43A2-B04D-81D9CD8CB159}" type="presParOf" srcId="{D4F62C28-D871-4328-95DC-F368BFB2DF5F}" destId="{909D85EF-6FE6-4408-857B-523D62B6A482}" srcOrd="5" destOrd="0" presId="urn:microsoft.com/office/officeart/2008/layout/VerticalCurvedList#1"/>
    <dgm:cxn modelId="{D89E5FCC-AB4E-4B87-A821-31FB204420AB}" type="presParOf" srcId="{D4F62C28-D871-4328-95DC-F368BFB2DF5F}" destId="{26947877-91B2-4DD7-902B-7C3B823DF793}" srcOrd="6" destOrd="0" presId="urn:microsoft.com/office/officeart/2008/layout/VerticalCurvedList#1"/>
    <dgm:cxn modelId="{19B3A575-FB52-483B-9851-F64AE0A8D54B}" type="presParOf" srcId="{26947877-91B2-4DD7-902B-7C3B823DF793}" destId="{2BDE0CC4-0CC7-41A2-BA91-F4F3E43D093C}" srcOrd="0" destOrd="0" presId="urn:microsoft.com/office/officeart/2008/layout/VerticalCurvedList#1"/>
    <dgm:cxn modelId="{319443A9-2382-4C64-80E5-C339E7316324}" type="presParOf" srcId="{D4F62C28-D871-4328-95DC-F368BFB2DF5F}" destId="{DC05AF53-5364-4E29-9862-D7ED3A43A33D}" srcOrd="7" destOrd="0" presId="urn:microsoft.com/office/officeart/2008/layout/VerticalCurvedList#1"/>
    <dgm:cxn modelId="{0042E3DD-DDA8-44FE-B79B-AF3A20F530C6}" type="presParOf" srcId="{D4F62C28-D871-4328-95DC-F368BFB2DF5F}" destId="{C46F536B-2340-415A-9902-733ED02CDDFB}" srcOrd="8" destOrd="0" presId="urn:microsoft.com/office/officeart/2008/layout/VerticalCurvedList#1"/>
    <dgm:cxn modelId="{C228A1E5-0457-459C-9127-04DE63EE5852}" type="presParOf" srcId="{C46F536B-2340-415A-9902-733ED02CDDFB}" destId="{8AA6E379-0B1D-415A-B7D0-FF5EC0D5FFCA}" srcOrd="0" destOrd="0" presId="urn:microsoft.com/office/officeart/2008/layout/VerticalCurved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A4A620-1D0D-46C4-B462-2A69B9C33D39}">
      <dsp:nvSpPr>
        <dsp:cNvPr id="0" name=""/>
        <dsp:cNvSpPr/>
      </dsp:nvSpPr>
      <dsp:spPr bwMode="white">
        <a:xfrm>
          <a:off x="3504561" y="243035"/>
          <a:ext cx="5064390" cy="1125120"/>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forceAA="0">
          <a:noAutofit/>
        </a:bodyPr>
        <a:lstStyle/>
        <a:p>
          <a:pPr marL="171450" marR="0" lvl="1" indent="-171450" algn="l" defTabSz="914400" eaLnBrk="1" fontAlgn="auto" latinLnBrk="0" hangingPunct="1">
            <a:lnSpc>
              <a:spcPct val="100000"/>
            </a:lnSpc>
            <a:spcBef>
              <a:spcPts val="0"/>
            </a:spcBef>
            <a:spcAft>
              <a:spcPts val="0"/>
            </a:spcAft>
            <a:buClrTx/>
            <a:buSzTx/>
            <a:buFont typeface="Wingdings" panose="05000000000000000000" pitchFamily="2" charset="2"/>
            <a:buChar char="•"/>
          </a:pPr>
          <a:r>
            <a:rPr lang="ru-RU" sz="1600" b="0" kern="1200" dirty="0">
              <a:latin typeface="PP Pangram Sans Narrow"/>
              <a:cs typeface="Arial" panose="020B0604020202020204" pitchFamily="34" charset="0"/>
            </a:rPr>
            <a:t> </a:t>
          </a:r>
          <a:r>
            <a:rPr lang="ru-RU" sz="1600" b="0" kern="1200" dirty="0">
              <a:latin typeface="Times New Roman" panose="02020603050405020304" pitchFamily="18" charset="0"/>
              <a:cs typeface="Times New Roman" panose="02020603050405020304" pitchFamily="18" charset="0"/>
            </a:rPr>
            <a:t>определены национальные цели развития и </a:t>
          </a:r>
          <a:r>
            <a:rPr lang="ru-RU" sz="1600" b="0" kern="1200" dirty="0">
              <a:latin typeface="Times New Roman" panose="02020603050405020304" pitchFamily="18" charset="0"/>
              <a:ea typeface="+mn-ea"/>
              <a:cs typeface="Times New Roman" panose="02020603050405020304" pitchFamily="18" charset="0"/>
            </a:rPr>
            <a:t>стратегические</a:t>
          </a:r>
          <a:r>
            <a:rPr lang="ru-RU" sz="1600" b="0" kern="1200" dirty="0">
              <a:latin typeface="Times New Roman" panose="02020603050405020304" pitchFamily="18" charset="0"/>
              <a:cs typeface="Times New Roman" panose="02020603050405020304" pitchFamily="18" charset="0"/>
            </a:rPr>
            <a:t> приоритеты</a:t>
          </a:r>
          <a:endParaRPr sz="6500" dirty="0">
            <a:latin typeface="Times New Roman" panose="02020603050405020304" pitchFamily="18" charset="0"/>
            <a:cs typeface="Times New Roman" panose="02020603050405020304" pitchFamily="18" charset="0"/>
          </a:endParaRPr>
        </a:p>
      </dsp:txBody>
      <dsp:txXfrm>
        <a:off x="3504561" y="383675"/>
        <a:ext cx="4642470" cy="843840"/>
      </dsp:txXfrm>
    </dsp:sp>
    <dsp:sp modelId="{E42EA1E0-6A79-4D43-93DB-CAA96482B4E6}">
      <dsp:nvSpPr>
        <dsp:cNvPr id="0" name=""/>
        <dsp:cNvSpPr/>
      </dsp:nvSpPr>
      <dsp:spPr bwMode="white">
        <a:xfrm>
          <a:off x="0" y="10598"/>
          <a:ext cx="3424233" cy="1630354"/>
        </a:xfrm>
        <a:prstGeom prst="roundRect">
          <a:avLst/>
        </a:prstGeom>
        <a:solidFill>
          <a:schemeClr val="accent5"/>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ctr" defTabSz="444500">
            <a:lnSpc>
              <a:spcPct val="90000"/>
            </a:lnSpc>
            <a:spcBef>
              <a:spcPct val="0"/>
            </a:spcBef>
            <a:spcAft>
              <a:spcPct val="35000"/>
            </a:spcAft>
            <a:buNone/>
          </a:pPr>
          <a:br>
            <a:rPr lang="ru-RU" sz="1000" b="1" kern="1200" dirty="0">
              <a:latin typeface="Arial" panose="020B0604020202020204" pitchFamily="34" charset="0"/>
              <a:cs typeface="Arial" panose="020B0604020202020204" pitchFamily="34" charset="0"/>
            </a:rPr>
          </a:br>
          <a:r>
            <a:rPr lang="ru-RU" sz="1400" b="1" kern="1200" dirty="0">
              <a:solidFill>
                <a:schemeClr val="accent1">
                  <a:lumMod val="25000"/>
                </a:schemeClr>
              </a:solidFill>
              <a:latin typeface="+mn-lt"/>
              <a:cs typeface="Arial" panose="020B0604020202020204" pitchFamily="34" charset="0"/>
            </a:rPr>
            <a:t>Указ Президента Российской Федерации 21.07.2020 № 474 «О национальных целях развития Российской Федерации на период до 2030 года»</a:t>
          </a:r>
        </a:p>
      </dsp:txBody>
      <dsp:txXfrm>
        <a:off x="79587" y="90185"/>
        <a:ext cx="3265059" cy="1471180"/>
      </dsp:txXfrm>
    </dsp:sp>
    <dsp:sp modelId="{955F654A-6033-4CFD-AFA5-1643B4ED93AE}">
      <dsp:nvSpPr>
        <dsp:cNvPr id="0" name=""/>
        <dsp:cNvSpPr/>
      </dsp:nvSpPr>
      <dsp:spPr bwMode="white">
        <a:xfrm>
          <a:off x="3327608" y="1679535"/>
          <a:ext cx="5241343" cy="3458519"/>
        </a:xfrm>
        <a:prstGeom prst="rightArrow">
          <a:avLst>
            <a:gd name="adj1" fmla="val 75000"/>
            <a:gd name="adj2" fmla="val 50000"/>
          </a:avLst>
        </a:prstGeom>
        <a:solidFill>
          <a:schemeClr val="bg1">
            <a:alpha val="90000"/>
          </a:schemeClr>
        </a:solidFill>
        <a:ln w="15875" cap="rnd"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ctr" anchorCtr="0" forceAA="0">
          <a:noAutofit/>
        </a:bodyPr>
        <a:lstStyle/>
        <a:p>
          <a:pPr marL="114300" marR="0" lvl="1" indent="-114300" algn="just" defTabSz="914400" eaLnBrk="1" fontAlgn="auto" latinLnBrk="0" hangingPunct="1">
            <a:lnSpc>
              <a:spcPct val="100000"/>
            </a:lnSpc>
            <a:spcBef>
              <a:spcPts val="0"/>
            </a:spcBef>
            <a:spcAft>
              <a:spcPts val="0"/>
            </a:spcAft>
            <a:buClrTx/>
            <a:buSzTx/>
            <a:buFont typeface="Wingdings" panose="05000000000000000000" pitchFamily="2" charset="2"/>
            <a:buChar char="•"/>
          </a:pPr>
          <a:r>
            <a:rPr lang="ru-RU" sz="1500" b="0" kern="1200" dirty="0">
              <a:latin typeface="+mn-lt"/>
              <a:ea typeface="+mn-ea"/>
              <a:cs typeface="Arial" panose="020B0604020202020204" pitchFamily="34" charset="0"/>
            </a:rPr>
            <a:t> </a:t>
          </a:r>
          <a:r>
            <a:rPr lang="ru-RU" sz="1800" b="0" kern="1200" dirty="0">
              <a:latin typeface="Times New Roman" panose="02020603050405020304" pitchFamily="18" charset="0"/>
              <a:ea typeface="+mn-ea"/>
              <a:cs typeface="Times New Roman" panose="02020603050405020304" pitchFamily="18" charset="0"/>
            </a:rPr>
            <a:t>утверждены</a:t>
          </a:r>
          <a:r>
            <a:rPr lang="ru-RU" sz="1800" b="0" kern="1200" dirty="0">
              <a:latin typeface="Times New Roman" panose="02020603050405020304" pitchFamily="18" charset="0"/>
              <a:cs typeface="Times New Roman" panose="02020603050405020304" pitchFamily="18" charset="0"/>
            </a:rPr>
            <a:t> конкретные действия по достижению национальных целей развития</a:t>
          </a:r>
        </a:p>
        <a:p>
          <a:pPr marL="171450" marR="0" lvl="1"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
          </a:pPr>
          <a:r>
            <a:rPr lang="ru-RU" sz="1800" b="0" kern="1200" dirty="0">
              <a:latin typeface="Times New Roman" panose="02020603050405020304" pitchFamily="18" charset="0"/>
              <a:cs typeface="Times New Roman" panose="02020603050405020304" pitchFamily="18" charset="0"/>
            </a:rPr>
            <a:t> сформирована последовательность мероприятий и этапы, в том числе поддержка лиц с ограниченными возможностями и инвалидов в части обеспечения доступных приоритетных объектов социальной  инфраструктуры</a:t>
          </a:r>
          <a:endParaRPr sz="6500" dirty="0">
            <a:latin typeface="Times New Roman" panose="02020603050405020304" pitchFamily="18" charset="0"/>
            <a:cs typeface="Times New Roman" panose="02020603050405020304" pitchFamily="18" charset="0"/>
          </a:endParaRPr>
        </a:p>
      </dsp:txBody>
      <dsp:txXfrm>
        <a:off x="3327608" y="2111850"/>
        <a:ext cx="3944398" cy="2593889"/>
      </dsp:txXfrm>
    </dsp:sp>
    <dsp:sp modelId="{0933EF11-52E8-4AC4-90D7-C2C6EDC4858A}">
      <dsp:nvSpPr>
        <dsp:cNvPr id="0" name=""/>
        <dsp:cNvSpPr/>
      </dsp:nvSpPr>
      <dsp:spPr bwMode="white">
        <a:xfrm>
          <a:off x="33603" y="1836626"/>
          <a:ext cx="3320468" cy="3261453"/>
        </a:xfrm>
        <a:prstGeom prst="roundRect">
          <a:avLst/>
        </a:prstGeom>
        <a:solidFill>
          <a:schemeClr val="accent1">
            <a:alpha val="73725"/>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30480" rIns="60960" bIns="3048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pPr>
          <a:r>
            <a:rPr lang="ru-RU" sz="1600" b="1" kern="1200" dirty="0">
              <a:solidFill>
                <a:schemeClr val="accent1">
                  <a:lumMod val="10000"/>
                </a:schemeClr>
              </a:solidFill>
              <a:latin typeface="+mn-lt"/>
              <a:cs typeface="Arial" panose="020B0604020202020204" pitchFamily="34" charset="0"/>
            </a:rPr>
            <a:t>Распоряжение Правительства Российской Федерации от 01.10.2021 № 2765-р </a:t>
          </a:r>
          <a:br>
            <a:rPr lang="ru-RU" sz="1600" b="1" kern="1200" dirty="0">
              <a:solidFill>
                <a:schemeClr val="accent1">
                  <a:lumMod val="10000"/>
                </a:schemeClr>
              </a:solidFill>
              <a:latin typeface="+mn-lt"/>
              <a:cs typeface="Arial" panose="020B0604020202020204" pitchFamily="34" charset="0"/>
            </a:rPr>
          </a:br>
          <a:r>
            <a:rPr lang="ru-RU" sz="1600" b="1" kern="1200" dirty="0">
              <a:solidFill>
                <a:schemeClr val="accent1">
                  <a:lumMod val="10000"/>
                </a:schemeClr>
              </a:solidFill>
              <a:latin typeface="+mn-lt"/>
              <a:cs typeface="Arial" panose="020B0604020202020204" pitchFamily="34" charset="0"/>
            </a:rPr>
            <a:t>«Единый план по достижению национальных целей развития Российской Федерации </a:t>
          </a:r>
          <a:br>
            <a:rPr lang="ru-RU" sz="1600" b="1" kern="1200" dirty="0">
              <a:solidFill>
                <a:schemeClr val="accent1">
                  <a:lumMod val="10000"/>
                </a:schemeClr>
              </a:solidFill>
              <a:latin typeface="+mn-lt"/>
              <a:cs typeface="Arial" panose="020B0604020202020204" pitchFamily="34" charset="0"/>
            </a:rPr>
          </a:br>
          <a:r>
            <a:rPr lang="ru-RU" sz="1600" b="1" kern="1200" dirty="0">
              <a:solidFill>
                <a:schemeClr val="accent1">
                  <a:lumMod val="10000"/>
                </a:schemeClr>
              </a:solidFill>
              <a:latin typeface="+mn-lt"/>
              <a:cs typeface="Arial" panose="020B0604020202020204" pitchFamily="34" charset="0"/>
            </a:rPr>
            <a:t>на период до 2024 года и на плановый период до 2030 года» </a:t>
          </a:r>
          <a:br>
            <a:rPr lang="ru-RU" sz="1600" b="1" kern="1200" dirty="0">
              <a:solidFill>
                <a:schemeClr val="accent1">
                  <a:lumMod val="10000"/>
                </a:schemeClr>
              </a:solidFill>
              <a:latin typeface="+mn-lt"/>
              <a:cs typeface="Arial" panose="020B0604020202020204" pitchFamily="34" charset="0"/>
            </a:rPr>
          </a:br>
          <a:r>
            <a:rPr lang="ru-RU" sz="1600" b="1" kern="1200" dirty="0">
              <a:solidFill>
                <a:schemeClr val="accent1">
                  <a:lumMod val="10000"/>
                </a:schemeClr>
              </a:solidFill>
              <a:latin typeface="+mn-lt"/>
              <a:cs typeface="Arial" panose="020B0604020202020204" pitchFamily="34" charset="0"/>
            </a:rPr>
            <a:t>(пункт 1.2.5)</a:t>
          </a:r>
        </a:p>
      </dsp:txBody>
      <dsp:txXfrm>
        <a:off x="192814" y="1995837"/>
        <a:ext cx="3002046" cy="294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90FA3-1D62-40C1-BA3F-33958BD028B9}">
      <dsp:nvSpPr>
        <dsp:cNvPr id="0" name=""/>
        <dsp:cNvSpPr/>
      </dsp:nvSpPr>
      <dsp:spPr>
        <a:xfrm>
          <a:off x="0" y="4511830"/>
          <a:ext cx="4392488" cy="1176801"/>
        </a:xfrm>
        <a:prstGeom prst="rect">
          <a:avLst/>
        </a:prstGeom>
        <a:solidFill>
          <a:schemeClr val="accent1">
            <a:alpha val="90000"/>
          </a:schemeClr>
        </a:solidFill>
        <a:ln w="3175" cap="flat" cmpd="sng" algn="ctr">
          <a:solidFill>
            <a:schemeClr val="bg2"/>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tx2"/>
              </a:solidFill>
              <a:latin typeface="Times New Roman" panose="02020603050405020304" pitchFamily="18" charset="0"/>
              <a:cs typeface="Times New Roman" panose="02020603050405020304" pitchFamily="18" charset="0"/>
            </a:rPr>
            <a:t>Заключение ПМПК на уровень ПО, СПО</a:t>
          </a:r>
        </a:p>
      </dsp:txBody>
      <dsp:txXfrm>
        <a:off x="0" y="4511830"/>
        <a:ext cx="4392488" cy="1176801"/>
      </dsp:txXfrm>
    </dsp:sp>
    <dsp:sp modelId="{3A35499B-4E58-4510-94CB-EC080AA45778}">
      <dsp:nvSpPr>
        <dsp:cNvPr id="0" name=""/>
        <dsp:cNvSpPr/>
      </dsp:nvSpPr>
      <dsp:spPr>
        <a:xfrm rot="10800000">
          <a:off x="0" y="1521045"/>
          <a:ext cx="4392488" cy="2999966"/>
        </a:xfrm>
        <a:prstGeom prst="upArrowCallout">
          <a:avLst/>
        </a:prstGeom>
        <a:solidFill>
          <a:schemeClr val="accent3">
            <a:lumMod val="20000"/>
            <a:lumOff val="80000"/>
            <a:alpha val="70000"/>
          </a:schemeClr>
        </a:solidFill>
        <a:ln w="38100" cap="flat" cmpd="sng" algn="ctr">
          <a:no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ru-RU" sz="2000" b="1" i="0" kern="1200" dirty="0">
            <a:solidFill>
              <a:srgbClr val="C00000"/>
            </a:solidFill>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ru-RU" sz="1800" b="1" i="0" kern="1200" dirty="0">
              <a:solidFill>
                <a:srgbClr val="C00000"/>
              </a:solidFill>
              <a:latin typeface="Times New Roman" panose="02020603050405020304" pitchFamily="18" charset="0"/>
              <a:cs typeface="Times New Roman" panose="02020603050405020304" pitchFamily="18" charset="0"/>
            </a:rPr>
            <a:t>Обучающийся с ограниченными возможностями здоровья </a:t>
          </a:r>
          <a:r>
            <a:rPr lang="ru-RU" sz="1800" b="0" i="0" kern="1200" dirty="0">
              <a:solidFill>
                <a:schemeClr val="tx1"/>
              </a:solidFill>
              <a:latin typeface="Times New Roman" panose="02020603050405020304" pitchFamily="18" charset="0"/>
              <a:cs typeface="Times New Roman" panose="02020603050405020304" pitchFamily="18" charset="0"/>
            </a:rPr>
            <a:t>- физическое лицо, имеющее недостатки в физическом и (или) психологическом развитии, подтвержденные психолого-медико-педагогической комиссией и препятствующие получению образования без создания специальных условий</a:t>
          </a:r>
          <a:endParaRPr lang="ru-RU" sz="1800" b="0" kern="1200" dirty="0">
            <a:solidFill>
              <a:schemeClr val="tx1"/>
            </a:solidFill>
          </a:endParaRPr>
        </a:p>
      </dsp:txBody>
      <dsp:txXfrm rot="10800000">
        <a:off x="0" y="1521045"/>
        <a:ext cx="4392488" cy="1949288"/>
      </dsp:txXfrm>
    </dsp:sp>
    <dsp:sp modelId="{27878F9D-25B5-4610-9A9D-3116EA719B7F}">
      <dsp:nvSpPr>
        <dsp:cNvPr id="0" name=""/>
        <dsp:cNvSpPr/>
      </dsp:nvSpPr>
      <dsp:spPr>
        <a:xfrm rot="10800000">
          <a:off x="0" y="2"/>
          <a:ext cx="4392488" cy="1572757"/>
        </a:xfrm>
        <a:prstGeom prst="upArrowCallout">
          <a:avLst/>
        </a:prstGeom>
        <a:solidFill>
          <a:schemeClr val="accent1">
            <a:alpha val="50000"/>
          </a:schemeClr>
        </a:solidFill>
        <a:ln w="6350" cap="flat" cmpd="sng" algn="ctr">
          <a:solidFill>
            <a:schemeClr val="bg2"/>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chemeClr val="accent1">
                  <a:lumMod val="25000"/>
                </a:schemeClr>
              </a:solidFill>
              <a:effectLst/>
              <a:latin typeface="Times New Roman" panose="02020603050405020304" pitchFamily="18" charset="0"/>
              <a:cs typeface="Times New Roman" panose="02020603050405020304" pitchFamily="18" charset="0"/>
            </a:rPr>
            <a:t>Федеральный закон от 29 декабря 2012 г. N 273-ФЗ "Об образовании в Российской Федерации», Статья 2</a:t>
          </a:r>
          <a:endParaRPr lang="ru-RU" sz="1800" b="1" kern="1200" dirty="0">
            <a:solidFill>
              <a:schemeClr val="accent1">
                <a:lumMod val="25000"/>
              </a:schemeClr>
            </a:solidFill>
          </a:endParaRPr>
        </a:p>
      </dsp:txBody>
      <dsp:txXfrm rot="10800000">
        <a:off x="0" y="2"/>
        <a:ext cx="4392488" cy="1021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9C239-0A3A-494F-8010-9DE8BB14959C}">
      <dsp:nvSpPr>
        <dsp:cNvPr id="0" name=""/>
        <dsp:cNvSpPr/>
      </dsp:nvSpPr>
      <dsp:spPr>
        <a:xfrm>
          <a:off x="0" y="4944672"/>
          <a:ext cx="4392488" cy="1094707"/>
        </a:xfrm>
        <a:prstGeom prst="rect">
          <a:avLst/>
        </a:prstGeom>
        <a:solidFill>
          <a:schemeClr val="accent1"/>
        </a:solidFill>
        <a:ln>
          <a:solidFill>
            <a:schemeClr val="bg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ru-RU" sz="2000" b="1" kern="1200" dirty="0">
              <a:solidFill>
                <a:schemeClr val="tx2"/>
              </a:solidFill>
              <a:latin typeface="Times New Roman" panose="02020603050405020304" pitchFamily="18" charset="0"/>
              <a:cs typeface="Times New Roman" panose="02020603050405020304" pitchFamily="18" charset="0"/>
            </a:rPr>
            <a:t>Справка Медико-социальной экспертизы (МСЭ), (ИПРА)</a:t>
          </a:r>
        </a:p>
      </dsp:txBody>
      <dsp:txXfrm>
        <a:off x="0" y="4944672"/>
        <a:ext cx="4392488" cy="1094707"/>
      </dsp:txXfrm>
    </dsp:sp>
    <dsp:sp modelId="{6C4AD4F1-B0F9-4855-AA6E-3CE167A900E1}">
      <dsp:nvSpPr>
        <dsp:cNvPr id="0" name=""/>
        <dsp:cNvSpPr/>
      </dsp:nvSpPr>
      <dsp:spPr>
        <a:xfrm rot="10800000">
          <a:off x="72014" y="2115109"/>
          <a:ext cx="4248458" cy="3187882"/>
        </a:xfrm>
        <a:prstGeom prst="upArrowCallout">
          <a:avLst/>
        </a:prstGeom>
        <a:solidFill>
          <a:schemeClr val="bg2">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rgbClr val="C00000"/>
              </a:solidFill>
              <a:latin typeface="Times New Roman" panose="02020603050405020304" pitchFamily="18" charset="0"/>
              <a:cs typeface="Times New Roman" panose="02020603050405020304" pitchFamily="18" charset="0"/>
            </a:rPr>
            <a:t>Инвалид </a:t>
          </a:r>
          <a:r>
            <a:rPr lang="ru-RU" sz="1800" b="0" i="0" kern="1200" dirty="0">
              <a:latin typeface="Times New Roman" panose="02020603050405020304" pitchFamily="18" charset="0"/>
              <a:cs typeface="Times New Roman" panose="02020603050405020304" pitchFamily="18" charset="0"/>
            </a:rPr>
            <a:t>- лицо, которое имеет нарушение здоровья со стойким расстройством функций организма, обусловленное заболеваниями, последствиями травм или дефектами, приводящее к ограничению жизнедеятельности и вызывающее необходимость его социальной защиты</a:t>
          </a:r>
          <a:endParaRPr lang="ru-RU" sz="1800" b="1" kern="1200" dirty="0">
            <a:latin typeface="Times New Roman" panose="02020603050405020304" pitchFamily="18" charset="0"/>
            <a:cs typeface="Times New Roman" panose="02020603050405020304" pitchFamily="18" charset="0"/>
          </a:endParaRPr>
        </a:p>
      </dsp:txBody>
      <dsp:txXfrm rot="10800000">
        <a:off x="72014" y="2115109"/>
        <a:ext cx="4248458" cy="2071390"/>
      </dsp:txXfrm>
    </dsp:sp>
    <dsp:sp modelId="{83C5EC5B-4C5F-450D-B56F-54C565A831BE}">
      <dsp:nvSpPr>
        <dsp:cNvPr id="0" name=""/>
        <dsp:cNvSpPr/>
      </dsp:nvSpPr>
      <dsp:spPr>
        <a:xfrm rot="10800000">
          <a:off x="0" y="318872"/>
          <a:ext cx="4392488" cy="1901207"/>
        </a:xfrm>
        <a:prstGeom prst="upArrowCallout">
          <a:avLst/>
        </a:prstGeom>
        <a:solidFill>
          <a:schemeClr val="accent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ru-RU" sz="1800" b="1" i="0" kern="1200" dirty="0">
              <a:solidFill>
                <a:schemeClr val="accent1">
                  <a:lumMod val="10000"/>
                </a:schemeClr>
              </a:solidFill>
              <a:effectLst/>
              <a:latin typeface="Times New Roman" panose="02020603050405020304" pitchFamily="18" charset="0"/>
              <a:cs typeface="Times New Roman" panose="02020603050405020304" pitchFamily="18" charset="0"/>
            </a:rPr>
            <a:t>Федеральный закон от 24 ноября 1995 г. N 181-ФЗ «О социальной защите инвалидов в Российской Федерации», Глава 1</a:t>
          </a:r>
          <a:endParaRPr lang="ru-RU" sz="1800" kern="1200" dirty="0">
            <a:solidFill>
              <a:schemeClr val="accent1">
                <a:lumMod val="10000"/>
              </a:schemeClr>
            </a:solidFill>
          </a:endParaRPr>
        </a:p>
      </dsp:txBody>
      <dsp:txXfrm rot="10800000">
        <a:off x="0" y="318872"/>
        <a:ext cx="4392488" cy="12353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04896-4FEC-4AC5-9AF2-1EE5EB012324}">
      <dsp:nvSpPr>
        <dsp:cNvPr id="0" name=""/>
        <dsp:cNvSpPr/>
      </dsp:nvSpPr>
      <dsp:spPr bwMode="white">
        <a:xfrm>
          <a:off x="0" y="85881"/>
          <a:ext cx="2657065" cy="491399"/>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dirty="0">
              <a:solidFill>
                <a:schemeClr val="accent1">
                  <a:lumMod val="25000"/>
                </a:schemeClr>
              </a:solidFill>
            </a:rPr>
            <a:t>АТТЕСТАТ</a:t>
          </a:r>
        </a:p>
      </dsp:txBody>
      <dsp:txXfrm>
        <a:off x="23988" y="109869"/>
        <a:ext cx="2609089" cy="443423"/>
      </dsp:txXfrm>
    </dsp:sp>
    <dsp:sp modelId="{34F296A2-2895-4088-AE01-999F8706B0F9}">
      <dsp:nvSpPr>
        <dsp:cNvPr id="0" name=""/>
        <dsp:cNvSpPr/>
      </dsp:nvSpPr>
      <dsp:spPr bwMode="white">
        <a:xfrm>
          <a:off x="0" y="577281"/>
          <a:ext cx="265706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6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b="1" kern="1200" dirty="0"/>
            <a:t>Программы СПО</a:t>
          </a:r>
        </a:p>
      </dsp:txBody>
      <dsp:txXfrm>
        <a:off x="0" y="577281"/>
        <a:ext cx="2657065" cy="347760"/>
      </dsp:txXfrm>
    </dsp:sp>
    <dsp:sp modelId="{A476FCF8-DC53-46B1-8C36-715920CB55C2}">
      <dsp:nvSpPr>
        <dsp:cNvPr id="0" name=""/>
        <dsp:cNvSpPr/>
      </dsp:nvSpPr>
      <dsp:spPr bwMode="white">
        <a:xfrm>
          <a:off x="0" y="925041"/>
          <a:ext cx="2657065" cy="491399"/>
        </a:xfrm>
        <a:prstGeom prst="roundRect">
          <a:avLst/>
        </a:prstGeom>
        <a:solidFill>
          <a:srgbClr val="D7E4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b="1" kern="1200" dirty="0">
              <a:solidFill>
                <a:schemeClr val="accent1">
                  <a:lumMod val="25000"/>
                </a:schemeClr>
              </a:solidFill>
            </a:rPr>
            <a:t>СВИДЕТЕЛЬСТВО</a:t>
          </a:r>
        </a:p>
      </dsp:txBody>
      <dsp:txXfrm>
        <a:off x="23988" y="949029"/>
        <a:ext cx="2609089" cy="443423"/>
      </dsp:txXfrm>
    </dsp:sp>
    <dsp:sp modelId="{FADE7568-5225-4728-8635-02C24BB1D76D}">
      <dsp:nvSpPr>
        <dsp:cNvPr id="0" name=""/>
        <dsp:cNvSpPr/>
      </dsp:nvSpPr>
      <dsp:spPr bwMode="white">
        <a:xfrm>
          <a:off x="0" y="1416440"/>
          <a:ext cx="2657065"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362"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ru-RU" sz="1600" b="1" kern="1200" dirty="0"/>
            <a:t>ПРОГРАММЫ ПО</a:t>
          </a:r>
        </a:p>
      </dsp:txBody>
      <dsp:txXfrm>
        <a:off x="0" y="1416440"/>
        <a:ext cx="2657065" cy="347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3EF1A-B610-4A28-85C5-4E00C056F7A6}">
      <dsp:nvSpPr>
        <dsp:cNvPr id="0" name=""/>
        <dsp:cNvSpPr/>
      </dsp:nvSpPr>
      <dsp:spPr>
        <a:xfrm>
          <a:off x="0" y="0"/>
          <a:ext cx="6587727" cy="4766320"/>
        </a:xfrm>
        <a:prstGeom prst="roundRect">
          <a:avLst>
            <a:gd name="adj" fmla="val 10000"/>
          </a:avLst>
        </a:prstGeom>
        <a:solidFill>
          <a:srgbClr val="E3E3E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ru-RU" sz="1700" kern="1200" dirty="0">
              <a:solidFill>
                <a:schemeClr val="accent1">
                  <a:lumMod val="25000"/>
                </a:schemeClr>
              </a:solidFill>
            </a:rPr>
            <a:t>ПРОГРАММЫ СПО</a:t>
          </a:r>
        </a:p>
        <a:p>
          <a:pPr marL="0" lvl="0" indent="0" algn="ctr" defTabSz="755650" rtl="0">
            <a:lnSpc>
              <a:spcPct val="90000"/>
            </a:lnSpc>
            <a:spcBef>
              <a:spcPct val="0"/>
            </a:spcBef>
            <a:spcAft>
              <a:spcPct val="35000"/>
            </a:spcAft>
            <a:buNone/>
          </a:pPr>
          <a:r>
            <a:rPr lang="ru-RU" sz="1700" kern="1200" dirty="0">
              <a:solidFill>
                <a:schemeClr val="tx1"/>
              </a:solidFill>
            </a:rPr>
            <a:t>1) Пункт 3 части 5 и пунктах 1-13 части 7 статьи 71 Федерального закона "Об образовании в Российской Федерации»</a:t>
          </a:r>
        </a:p>
        <a:p>
          <a:pPr marL="0" lvl="0" indent="0" algn="ctr" defTabSz="755650" rtl="0">
            <a:lnSpc>
              <a:spcPct val="90000"/>
            </a:lnSpc>
            <a:spcBef>
              <a:spcPct val="0"/>
            </a:spcBef>
            <a:spcAft>
              <a:spcPct val="35000"/>
            </a:spcAft>
            <a:buNone/>
          </a:pPr>
          <a:r>
            <a:rPr lang="ru-RU" sz="1700" i="1" kern="1200" dirty="0">
              <a:solidFill>
                <a:schemeClr val="accent1">
                  <a:lumMod val="25000"/>
                </a:schemeClr>
              </a:solidFill>
            </a:rPr>
            <a:t>Преимущественное право на зачисление</a:t>
          </a:r>
        </a:p>
        <a:p>
          <a:pPr marL="0" lvl="0" indent="0" algn="ctr" defTabSz="755650" rtl="0">
            <a:lnSpc>
              <a:spcPct val="90000"/>
            </a:lnSpc>
            <a:spcBef>
              <a:spcPct val="0"/>
            </a:spcBef>
            <a:spcAft>
              <a:spcPct val="35000"/>
            </a:spcAft>
            <a:buNone/>
          </a:pPr>
          <a:r>
            <a:rPr lang="ru-RU" sz="1700" kern="1200" dirty="0">
              <a:solidFill>
                <a:schemeClr val="tx1"/>
              </a:solidFill>
            </a:rPr>
            <a:t>2) Федеральный закон от 14.07.2022 N 300-ФЗ "О внесении изменения в статью 79 Федерального закона "Об образовании в Российской Федерации»</a:t>
          </a:r>
        </a:p>
        <a:p>
          <a:pPr marL="0" lvl="0" indent="0" algn="ctr" defTabSz="755650" rtl="0">
            <a:lnSpc>
              <a:spcPct val="90000"/>
            </a:lnSpc>
            <a:spcBef>
              <a:spcPct val="0"/>
            </a:spcBef>
            <a:spcAft>
              <a:spcPct val="35000"/>
            </a:spcAft>
            <a:buNone/>
          </a:pPr>
          <a:r>
            <a:rPr lang="ru-RU" sz="1400" i="1" kern="1200" dirty="0">
              <a:solidFill>
                <a:schemeClr val="accent1">
                  <a:lumMod val="25000"/>
                </a:schemeClr>
              </a:solidFill>
            </a:rPr>
            <a:t>ПОЛУЧЕНИЕ ПРОФЕССИОНАЛЬНОГО ОБРАЗОВАНИЯ ВТОРОЙ РАЗ</a:t>
          </a:r>
        </a:p>
        <a:p>
          <a:pPr marL="0" lvl="0" indent="0" algn="ctr" defTabSz="755650" rtl="0">
            <a:lnSpc>
              <a:spcPct val="90000"/>
            </a:lnSpc>
            <a:spcBef>
              <a:spcPct val="0"/>
            </a:spcBef>
            <a:spcAft>
              <a:spcPct val="35000"/>
            </a:spcAft>
            <a:buNone/>
          </a:pPr>
          <a:r>
            <a:rPr lang="ru-RU" sz="1400" b="0" i="0" kern="1200" dirty="0">
              <a:solidFill>
                <a:schemeClr val="accent1">
                  <a:lumMod val="25000"/>
                </a:schemeClr>
              </a:solidFill>
              <a:latin typeface="Times New Roman" panose="02020603050405020304" pitchFamily="18" charset="0"/>
              <a:cs typeface="Times New Roman" panose="02020603050405020304" pitchFamily="18" charset="0"/>
            </a:rPr>
            <a:t>Лица, признанные инвалидами I, II и III группы после получения среднего профессионального образования или высшего образования, вправе повторно получить профессиональное образование соответствующего уровня по другой профессии, специальности или направлению подготовки за счет бюджетных ассигнований федерального бюджета, бюджетов субъектов РФ и местных бюджетов в порядке, установленном для лиц, получающих профессиональное образование соответствующего уровня впервые</a:t>
          </a:r>
          <a:r>
            <a:rPr lang="ru-RU" sz="1700" b="0" i="0" kern="1200" dirty="0">
              <a:solidFill>
                <a:schemeClr val="accent1">
                  <a:lumMod val="25000"/>
                </a:schemeClr>
              </a:solidFill>
              <a:latin typeface="Times New Roman" panose="02020603050405020304" pitchFamily="18" charset="0"/>
              <a:cs typeface="Times New Roman" panose="02020603050405020304" pitchFamily="18" charset="0"/>
            </a:rPr>
            <a:t>.</a:t>
          </a:r>
          <a:endParaRPr lang="ru-RU" sz="1700" i="1" kern="1200" dirty="0">
            <a:solidFill>
              <a:schemeClr val="accent1">
                <a:lumMod val="25000"/>
              </a:schemeClr>
            </a:solidFill>
            <a:latin typeface="Times New Roman" panose="02020603050405020304" pitchFamily="18" charset="0"/>
            <a:cs typeface="Times New Roman" panose="02020603050405020304" pitchFamily="18" charset="0"/>
          </a:endParaRPr>
        </a:p>
        <a:p>
          <a:pPr marL="0" lvl="0" indent="0" algn="ctr" defTabSz="755650" rtl="0">
            <a:lnSpc>
              <a:spcPct val="90000"/>
            </a:lnSpc>
            <a:spcBef>
              <a:spcPct val="0"/>
            </a:spcBef>
            <a:spcAft>
              <a:spcPct val="35000"/>
            </a:spcAft>
            <a:buNone/>
          </a:pPr>
          <a:endParaRPr lang="ru-RU" sz="1700" kern="1200" dirty="0">
            <a:solidFill>
              <a:schemeClr val="accent1">
                <a:lumMod val="25000"/>
              </a:schemeClr>
            </a:solidFill>
          </a:endParaRPr>
        </a:p>
        <a:p>
          <a:pPr marL="0" lvl="0" indent="0" algn="ctr" defTabSz="755650" rtl="0">
            <a:lnSpc>
              <a:spcPct val="90000"/>
            </a:lnSpc>
            <a:spcBef>
              <a:spcPct val="0"/>
            </a:spcBef>
            <a:spcAft>
              <a:spcPct val="35000"/>
            </a:spcAft>
            <a:buNone/>
          </a:pPr>
          <a:endParaRPr lang="ru-RU" sz="1700" kern="1200" dirty="0">
            <a:solidFill>
              <a:schemeClr val="accent1">
                <a:lumMod val="25000"/>
              </a:schemeClr>
            </a:solidFill>
          </a:endParaRPr>
        </a:p>
      </dsp:txBody>
      <dsp:txXfrm>
        <a:off x="0" y="1906528"/>
        <a:ext cx="6587727" cy="1906528"/>
      </dsp:txXfrm>
    </dsp:sp>
    <dsp:sp modelId="{749E1EB9-BCFD-48DC-9516-817679B07934}">
      <dsp:nvSpPr>
        <dsp:cNvPr id="0" name=""/>
        <dsp:cNvSpPr/>
      </dsp:nvSpPr>
      <dsp:spPr>
        <a:xfrm>
          <a:off x="4571807" y="0"/>
          <a:ext cx="1301046" cy="114359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6F427F-6B81-4F69-BA49-7D160FCA80A8}">
      <dsp:nvSpPr>
        <dsp:cNvPr id="0" name=""/>
        <dsp:cNvSpPr/>
      </dsp:nvSpPr>
      <dsp:spPr>
        <a:xfrm>
          <a:off x="6633554" y="0"/>
          <a:ext cx="1975223" cy="4766320"/>
        </a:xfrm>
        <a:prstGeom prst="roundRect">
          <a:avLst>
            <a:gd name="adj" fmla="val 10000"/>
          </a:avLst>
        </a:prstGeom>
        <a:solidFill>
          <a:srgbClr val="D7E4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ru-RU" sz="1500" kern="1200" dirty="0">
              <a:solidFill>
                <a:schemeClr val="accent1">
                  <a:lumMod val="25000"/>
                </a:schemeClr>
              </a:solidFill>
            </a:rPr>
            <a:t>ПРОГРАММЫ ПРОФЕССИОНАЛЬНОГО ОБУЧЕНИЯ ПО АДАПТИРОВАННЫМ ПРОГРАММАМ для лиц с ОВЗ 8 вида</a:t>
          </a:r>
        </a:p>
        <a:p>
          <a:pPr marL="0" lvl="0" indent="0" algn="ctr" defTabSz="666750" rtl="0">
            <a:lnSpc>
              <a:spcPct val="90000"/>
            </a:lnSpc>
            <a:spcBef>
              <a:spcPct val="0"/>
            </a:spcBef>
            <a:spcAft>
              <a:spcPct val="35000"/>
            </a:spcAft>
            <a:buNone/>
          </a:pPr>
          <a:endParaRPr lang="ru-RU" sz="1500" kern="1200" dirty="0">
            <a:solidFill>
              <a:schemeClr val="accent1">
                <a:lumMod val="25000"/>
              </a:schemeClr>
            </a:solidFill>
          </a:endParaRPr>
        </a:p>
        <a:p>
          <a:pPr marL="0" lvl="0" indent="0" algn="ctr" defTabSz="666750" rtl="0">
            <a:lnSpc>
              <a:spcPct val="90000"/>
            </a:lnSpc>
            <a:spcBef>
              <a:spcPct val="0"/>
            </a:spcBef>
            <a:spcAft>
              <a:spcPct val="35000"/>
            </a:spcAft>
            <a:buNone/>
          </a:pPr>
          <a:endParaRPr lang="ru-RU" sz="1500" kern="1200" dirty="0">
            <a:solidFill>
              <a:schemeClr val="accent1">
                <a:lumMod val="25000"/>
              </a:schemeClr>
            </a:solidFill>
          </a:endParaRPr>
        </a:p>
      </dsp:txBody>
      <dsp:txXfrm>
        <a:off x="6633554" y="1906528"/>
        <a:ext cx="1975223" cy="1906528"/>
      </dsp:txXfrm>
    </dsp:sp>
    <dsp:sp modelId="{49E65487-CC27-4D22-8B5D-2E2EFFB48617}">
      <dsp:nvSpPr>
        <dsp:cNvPr id="0" name=""/>
        <dsp:cNvSpPr/>
      </dsp:nvSpPr>
      <dsp:spPr>
        <a:xfrm>
          <a:off x="7391012" y="193509"/>
          <a:ext cx="1219687" cy="1143598"/>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3E5AE-9296-4C79-9C81-56E29D256291}">
      <dsp:nvSpPr>
        <dsp:cNvPr id="0" name=""/>
        <dsp:cNvSpPr/>
      </dsp:nvSpPr>
      <dsp:spPr>
        <a:xfrm rot="10800000" flipH="1" flipV="1">
          <a:off x="4493624" y="4596233"/>
          <a:ext cx="207486" cy="170086"/>
        </a:xfrm>
        <a:prstGeom prst="leftRightArrow">
          <a:avLst/>
        </a:prstGeom>
        <a:solidFill>
          <a:schemeClr val="accent1"/>
        </a:solidFill>
        <a:ln w="25400" cap="flat" cmpd="sng" algn="ctr">
          <a:solidFill>
            <a:schemeClr val="accent1">
              <a:shade val="15000"/>
            </a:schemeClr>
          </a:solidFill>
          <a:prstDash val="solid"/>
        </a:ln>
        <a:effectLst/>
      </dsp:spPr>
      <dsp:style>
        <a:lnRef idx="2">
          <a:schemeClr val="accent1">
            <a:shade val="15000"/>
          </a:schemeClr>
        </a:lnRef>
        <a:fillRef idx="1">
          <a:schemeClr val="accent1"/>
        </a:fillRef>
        <a:effectRef idx="0">
          <a:schemeClr val="accent1"/>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8E853-51C2-4BFB-8C76-B676BE14EEDF}">
      <dsp:nvSpPr>
        <dsp:cNvPr id="0" name=""/>
        <dsp:cNvSpPr/>
      </dsp:nvSpPr>
      <dsp:spPr>
        <a:xfrm>
          <a:off x="-6363079" y="-973303"/>
          <a:ext cx="7573955" cy="7573955"/>
        </a:xfrm>
        <a:prstGeom prst="blockArc">
          <a:avLst>
            <a:gd name="adj1" fmla="val 18900000"/>
            <a:gd name="adj2" fmla="val 2700000"/>
            <a:gd name="adj3" fmla="val 285"/>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539E05-6E0C-4FED-B9C7-7D57968378CE}">
      <dsp:nvSpPr>
        <dsp:cNvPr id="0" name=""/>
        <dsp:cNvSpPr/>
      </dsp:nvSpPr>
      <dsp:spPr>
        <a:xfrm>
          <a:off x="697797" y="280087"/>
          <a:ext cx="7943173" cy="1170796"/>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158"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accent1">
                  <a:lumMod val="25000"/>
                </a:schemeClr>
              </a:solidFill>
              <a:latin typeface="Times New Roman" panose="02020603050405020304" pitchFamily="18" charset="0"/>
              <a:cs typeface="Times New Roman" panose="02020603050405020304" pitchFamily="18" charset="0"/>
            </a:rPr>
            <a:t>работа «горячей линии» в период приемной кампании для оперативного консультирования потенциальных поступающих с ОВЗ и инвалидов, а также их родителей (законных представителей)</a:t>
          </a:r>
        </a:p>
      </dsp:txBody>
      <dsp:txXfrm>
        <a:off x="697797" y="280087"/>
        <a:ext cx="7943173" cy="1170796"/>
      </dsp:txXfrm>
    </dsp:sp>
    <dsp:sp modelId="{C1F8795F-A018-47A4-8482-BFDAFE176C7A}">
      <dsp:nvSpPr>
        <dsp:cNvPr id="0" name=""/>
        <dsp:cNvSpPr/>
      </dsp:nvSpPr>
      <dsp:spPr>
        <a:xfrm>
          <a:off x="164400" y="409061"/>
          <a:ext cx="1082139" cy="1082139"/>
        </a:xfrm>
        <a:prstGeom prst="ellipse">
          <a:avLst/>
        </a:prstGeom>
        <a:blipFill rotWithShape="0">
          <a:blip xmlns:r="http://schemas.openxmlformats.org/officeDocument/2006/relationships" r:embed="rId1"/>
          <a:stretch>
            <a:fillRect/>
          </a:stretch>
        </a:blipFill>
        <a:ln w="25400" cap="flat" cmpd="sng" algn="ctr">
          <a:solidFill>
            <a:schemeClr val="bg2"/>
          </a:solidFill>
          <a:prstDash val="solid"/>
        </a:ln>
        <a:effectLst/>
      </dsp:spPr>
      <dsp:style>
        <a:lnRef idx="2">
          <a:scrgbClr r="0" g="0" b="0"/>
        </a:lnRef>
        <a:fillRef idx="1">
          <a:scrgbClr r="0" g="0" b="0"/>
        </a:fillRef>
        <a:effectRef idx="0">
          <a:scrgbClr r="0" g="0" b="0"/>
        </a:effectRef>
        <a:fontRef idx="minor"/>
      </dsp:style>
    </dsp:sp>
    <dsp:sp modelId="{681FEB6A-5037-4451-952F-A5D235DFE913}">
      <dsp:nvSpPr>
        <dsp:cNvPr id="0" name=""/>
        <dsp:cNvSpPr/>
      </dsp:nvSpPr>
      <dsp:spPr>
        <a:xfrm>
          <a:off x="1130001" y="1731422"/>
          <a:ext cx="7575096" cy="86571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158"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accent1">
                  <a:lumMod val="25000"/>
                </a:schemeClr>
              </a:solidFill>
              <a:latin typeface="Times New Roman" panose="02020603050405020304" pitchFamily="18" charset="0"/>
              <a:cs typeface="Times New Roman" panose="02020603050405020304" pitchFamily="18" charset="0"/>
            </a:rPr>
            <a:t>Организация приема заявлений от абитуриентов</a:t>
          </a:r>
        </a:p>
      </dsp:txBody>
      <dsp:txXfrm>
        <a:off x="1130001" y="1731422"/>
        <a:ext cx="7575096" cy="865711"/>
      </dsp:txXfrm>
    </dsp:sp>
    <dsp:sp modelId="{60DB39A9-B8F3-4E16-A49D-8D879A4FD941}">
      <dsp:nvSpPr>
        <dsp:cNvPr id="0" name=""/>
        <dsp:cNvSpPr/>
      </dsp:nvSpPr>
      <dsp:spPr>
        <a:xfrm>
          <a:off x="588932" y="1623208"/>
          <a:ext cx="1082139" cy="1082139"/>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9D85EF-6FE6-4408-857B-523D62B6A482}">
      <dsp:nvSpPr>
        <dsp:cNvPr id="0" name=""/>
        <dsp:cNvSpPr/>
      </dsp:nvSpPr>
      <dsp:spPr>
        <a:xfrm>
          <a:off x="1130001" y="3030214"/>
          <a:ext cx="7575096" cy="86571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158"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accent1">
                  <a:lumMod val="25000"/>
                </a:schemeClr>
              </a:solidFill>
              <a:latin typeface="Times New Roman" panose="02020603050405020304" pitchFamily="18" charset="0"/>
              <a:cs typeface="Times New Roman" panose="02020603050405020304" pitchFamily="18" charset="0"/>
            </a:rPr>
            <a:t>Организация вступительных испытаний</a:t>
          </a:r>
        </a:p>
      </dsp:txBody>
      <dsp:txXfrm>
        <a:off x="1130001" y="3030214"/>
        <a:ext cx="7575096" cy="865711"/>
      </dsp:txXfrm>
    </dsp:sp>
    <dsp:sp modelId="{2BDE0CC4-0CC7-41A2-BA91-F4F3E43D093C}">
      <dsp:nvSpPr>
        <dsp:cNvPr id="0" name=""/>
        <dsp:cNvSpPr/>
      </dsp:nvSpPr>
      <dsp:spPr>
        <a:xfrm>
          <a:off x="588932" y="2922000"/>
          <a:ext cx="1082139" cy="1082139"/>
        </a:xfrm>
        <a:prstGeom prst="ellipse">
          <a:avLst/>
        </a:prstGeom>
        <a:blipFill rotWithShape="0">
          <a:blip xmlns:r="http://schemas.openxmlformats.org/officeDocument/2006/relationships" r:embed="rId2"/>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05AF53-5364-4E29-9862-D7ED3A43A33D}">
      <dsp:nvSpPr>
        <dsp:cNvPr id="0" name=""/>
        <dsp:cNvSpPr/>
      </dsp:nvSpPr>
      <dsp:spPr>
        <a:xfrm>
          <a:off x="633669" y="4329006"/>
          <a:ext cx="8071428" cy="865711"/>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158" tIns="50800" rIns="50800" bIns="50800" numCol="1" spcCol="1270" anchor="ctr" anchorCtr="0">
          <a:noAutofit/>
        </a:bodyPr>
        <a:lstStyle/>
        <a:p>
          <a:pPr marL="0" lvl="0" indent="0" algn="l" defTabSz="889000">
            <a:lnSpc>
              <a:spcPct val="90000"/>
            </a:lnSpc>
            <a:spcBef>
              <a:spcPct val="0"/>
            </a:spcBef>
            <a:spcAft>
              <a:spcPct val="35000"/>
            </a:spcAft>
            <a:buNone/>
          </a:pPr>
          <a:r>
            <a:rPr lang="ru-RU" sz="2000" b="1" kern="1200" dirty="0">
              <a:solidFill>
                <a:schemeClr val="accent1">
                  <a:lumMod val="25000"/>
                </a:schemeClr>
              </a:solidFill>
              <a:latin typeface="Times New Roman" panose="02020603050405020304" pitchFamily="18" charset="0"/>
              <a:cs typeface="Times New Roman" panose="02020603050405020304" pitchFamily="18" charset="0"/>
            </a:rPr>
            <a:t>Процедура зачисления</a:t>
          </a:r>
        </a:p>
      </dsp:txBody>
      <dsp:txXfrm>
        <a:off x="633669" y="4329006"/>
        <a:ext cx="8071428" cy="865711"/>
      </dsp:txXfrm>
    </dsp:sp>
    <dsp:sp modelId="{8AA6E379-0B1D-415A-B7D0-FF5EC0D5FFCA}">
      <dsp:nvSpPr>
        <dsp:cNvPr id="0" name=""/>
        <dsp:cNvSpPr/>
      </dsp:nvSpPr>
      <dsp:spPr>
        <a:xfrm>
          <a:off x="92600" y="4220792"/>
          <a:ext cx="1082139" cy="1082139"/>
        </a:xfrm>
        <a:prstGeom prst="ellipse">
          <a:avLst/>
        </a:prstGeom>
        <a:blipFill rotWithShape="0">
          <a:blip xmlns:r="http://schemas.openxmlformats.org/officeDocument/2006/relationships" r:embed="rId3"/>
          <a:stretch>
            <a:fillRect/>
          </a:stretch>
        </a:blip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1">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3">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2">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p>
            <a:pPr lvl="0">
              <a:buNone/>
            </a:pPr>
            <a:endParaRPr lang="ru-RU" altLang="x-none" sz="120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p>
            <a:pPr lvl="0" algn="r">
              <a:buNone/>
            </a:pPr>
            <a:fld id="{BB962C8B-B14F-4D97-AF65-F5344CB8AC3E}" type="datetimeFigureOut">
              <a:rPr lang="ru-RU" altLang="x-none" sz="1200" dirty="0"/>
              <a:t>30.05.2025</a:t>
            </a:fld>
            <a:endParaRPr lang="ru-RU" altLang="x-none" sz="1200" dirty="0"/>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ru-RU"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ltLang="x-none" dirty="0"/>
              <a:t>Образец текста</a:t>
            </a:r>
          </a:p>
          <a:p>
            <a:pPr lvl="1"/>
            <a:r>
              <a:rPr lang="ru-RU" altLang="x-none" dirty="0"/>
              <a:t>Второй уровень</a:t>
            </a:r>
          </a:p>
          <a:p>
            <a:pPr lvl="2"/>
            <a:r>
              <a:rPr lang="ru-RU" altLang="x-none" dirty="0"/>
              <a:t>Третий уровень</a:t>
            </a:r>
          </a:p>
          <a:p>
            <a:pPr lvl="3"/>
            <a:r>
              <a:rPr lang="ru-RU" altLang="x-none" dirty="0"/>
              <a:t>Четвертый уровень</a:t>
            </a:r>
          </a:p>
          <a:p>
            <a:pPr lvl="4"/>
            <a:r>
              <a:rPr lang="ru-RU" altLang="x-none" dirty="0"/>
              <a:t>Пятый уровень</a:t>
            </a:r>
          </a:p>
        </p:txBody>
      </p:sp>
      <p:sp>
        <p:nvSpPr>
          <p:cNvPr id="6" name="Нижний колонтитул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a:buNone/>
            </a:pPr>
            <a:endParaRPr lang="ru-RU" altLang="x-none" sz="1200" dirty="0"/>
          </a:p>
        </p:txBody>
      </p:sp>
      <p:sp>
        <p:nvSpPr>
          <p:cNvPr id="7" name="Номер слайда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a:buNone/>
            </a:pPr>
            <a:fld id="{9A0DB2DC-4C9A-4742-B13C-FB6460FD3503}" type="slidenum">
              <a:rPr lang="ru-RU" altLang="ru-RU" sz="1200" dirty="0"/>
              <a:t>‹#›</a:t>
            </a:fld>
            <a:endParaRPr lang="ru-RU" altLang="ru-RU"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Образ слайда 1"/>
          <p:cNvSpPr>
            <a:spLocks noGrp="1" noRot="1" noChangeAspect="1" noTextEdit="1"/>
          </p:cNvSpPr>
          <p:nvPr>
            <p:ph type="sldImg"/>
          </p:nvPr>
        </p:nvSpPr>
        <p:spPr>
          <a:ln>
            <a:solidFill>
              <a:srgbClr val="000000">
                <a:alpha val="100000"/>
              </a:srgbClr>
            </a:solidFill>
            <a:miter lim="800000"/>
          </a:ln>
        </p:spPr>
      </p:sp>
      <p:sp>
        <p:nvSpPr>
          <p:cNvPr id="10243" name="Заметки 2"/>
          <p:cNvSpPr>
            <a:spLocks noGrp="1"/>
          </p:cNvSpPr>
          <p:nvPr>
            <p:ph type="body" idx="1"/>
          </p:nvPr>
        </p:nvSpPr>
        <p:spPr>
          <a:noFill/>
          <a:ln>
            <a:noFill/>
          </a:ln>
        </p:spPr>
        <p:txBody>
          <a:bodyPr wrap="square" lIns="91440" tIns="45720" rIns="91440" bIns="45720" anchor="t" anchorCtr="0"/>
          <a:lstStyle/>
          <a:p>
            <a:pPr lvl="0"/>
            <a:endParaRPr lang="ru-RU" altLang="ru-RU" dirty="0"/>
          </a:p>
        </p:txBody>
      </p:sp>
      <p:sp>
        <p:nvSpPr>
          <p:cNvPr id="10244" name="Номер слайда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ru-RU" altLang="ru-RU" sz="1200" dirty="0"/>
              <a:t>5</a:t>
            </a:fld>
            <a:endParaRPr lang="ru-RU" altLang="ru-RU"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a:ln>
            <a:solidFill>
              <a:srgbClr val="000000">
                <a:alpha val="100000"/>
              </a:srgbClr>
            </a:solidFill>
            <a:miter lim="800000"/>
          </a:ln>
        </p:spPr>
      </p:sp>
      <p:sp>
        <p:nvSpPr>
          <p:cNvPr id="14339"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4340" name="Номер слайда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ru-RU" altLang="ru-RU" sz="1200" dirty="0">
                <a:cs typeface="Arial" panose="020B0604020202020204" pitchFamily="34" charset="0"/>
              </a:rPr>
              <a:t>7</a:t>
            </a:fld>
            <a:endParaRPr lang="ru-RU" altLang="ru-RU" sz="1200"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3746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Образ слайда 1"/>
          <p:cNvSpPr>
            <a:spLocks noGrp="1" noRot="1" noChangeAspect="1" noTextEdit="1"/>
          </p:cNvSpPr>
          <p:nvPr>
            <p:ph type="sldImg"/>
          </p:nvPr>
        </p:nvSpPr>
        <p:spPr>
          <a:ln>
            <a:solidFill>
              <a:srgbClr val="000000">
                <a:alpha val="100000"/>
              </a:srgbClr>
            </a:solidFill>
            <a:miter lim="800000"/>
          </a:ln>
        </p:spPr>
      </p:sp>
      <p:sp>
        <p:nvSpPr>
          <p:cNvPr id="14339"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4340" name="Номер слайда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ru-RU" altLang="ru-RU" sz="1200" dirty="0">
                <a:cs typeface="Arial" panose="020B0604020202020204" pitchFamily="34" charset="0"/>
              </a:rPr>
              <a:t>8</a:t>
            </a:fld>
            <a:endParaRPr lang="ru-RU" altLang="ru-RU" sz="1200" dirty="0">
              <a:ea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14233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a:ln>
            <a:solidFill>
              <a:srgbClr val="000000">
                <a:alpha val="100000"/>
              </a:srgbClr>
            </a:solidFill>
            <a:miter lim="800000"/>
          </a:ln>
        </p:spPr>
      </p:sp>
      <p:sp>
        <p:nvSpPr>
          <p:cNvPr id="16387" name="Заметки 2"/>
          <p:cNvSpPr>
            <a:spLocks noGrp="1"/>
          </p:cNvSpPr>
          <p:nvPr>
            <p:ph type="body" idx="1"/>
          </p:nvPr>
        </p:nvSpPr>
        <p:spPr>
          <a:noFill/>
          <a:ln>
            <a:noFill/>
          </a:ln>
        </p:spPr>
        <p:txBody>
          <a:bodyPr wrap="square" lIns="91440" tIns="45720" rIns="91440" bIns="45720" anchor="t" anchorCtr="0"/>
          <a:lstStyle/>
          <a:p>
            <a:pPr lvl="0" eaLnBrk="1" hangingPunct="1">
              <a:spcBef>
                <a:spcPct val="0"/>
              </a:spcBef>
            </a:pPr>
            <a:endParaRPr lang="ru-RU" altLang="ru-RU" dirty="0"/>
          </a:p>
        </p:txBody>
      </p:sp>
      <p:sp>
        <p:nvSpPr>
          <p:cNvPr id="16388" name="Номер слайда 3"/>
          <p:cNvSpPr txBox="1">
            <a:spLocks noGrp="1"/>
          </p:cNvSpPr>
          <p:nvPr>
            <p:ph type="sldNum" sz="quarter"/>
          </p:nvPr>
        </p:nvSpPr>
        <p:spPr>
          <a:xfrm>
            <a:off x="3884613" y="8685213"/>
            <a:ext cx="2971800" cy="458787"/>
          </a:xfrm>
          <a:prstGeom prst="rect">
            <a:avLst/>
          </a:prstGeom>
          <a:noFill/>
          <a:ln w="9525">
            <a:noFill/>
          </a:ln>
        </p:spPr>
        <p:txBody>
          <a:bodyPr anchor="b" anchorCtr="0"/>
          <a:lstStyle/>
          <a:p>
            <a:pPr lvl="0" algn="r"/>
            <a:fld id="{9A0DB2DC-4C9A-4742-B13C-FB6460FD3503}" type="slidenum">
              <a:rPr lang="ru-RU" altLang="ru-RU" sz="1200" dirty="0">
                <a:cs typeface="Arial" panose="020B0604020202020204" pitchFamily="34" charset="0"/>
              </a:rPr>
              <a:t>11</a:t>
            </a:fld>
            <a:endParaRPr lang="ru-RU" altLang="ru-RU" sz="1200" dirty="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95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Заголовок и объект">
    <p:bg>
      <p:bgPr>
        <a:blipFill rotWithShape="0">
          <a:blip r:embed="rId2"/>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2" name="Date Placeholder 3"/>
          <p:cNvSpPr>
            <a:spLocks noGrp="1"/>
          </p:cNvSpPr>
          <p:nvPr>
            <p:ph type="dt" sz="half" idx="2"/>
          </p:nvPr>
        </p:nvSpPr>
        <p:spPr>
          <a:xfrm>
            <a:off x="0" y="0"/>
            <a:ext cx="0" cy="0"/>
          </a:xfrm>
        </p:spPr>
        <p:txBody>
          <a:bodyPr/>
          <a:lstStyle/>
          <a:p>
            <a:pPr lvl="0">
              <a:buNone/>
            </a:pPr>
            <a:fld id="{BB962C8B-B14F-4D97-AF65-F5344CB8AC3E}" type="datetimeFigureOut">
              <a:rPr lang="ru-RU" altLang="x-none" dirty="0"/>
              <a:t>30.05.2025</a:t>
            </a:fld>
            <a:endParaRPr lang="ru-RU" altLang="x-none" dirty="0"/>
          </a:p>
        </p:txBody>
      </p:sp>
      <p:sp>
        <p:nvSpPr>
          <p:cNvPr id="3" name="Footer Placeholder 4"/>
          <p:cNvSpPr>
            <a:spLocks noGrp="1"/>
          </p:cNvSpPr>
          <p:nvPr>
            <p:ph type="ftr" sz="quarter" idx="3"/>
          </p:nvPr>
        </p:nvSpPr>
        <p:spPr>
          <a:xfrm>
            <a:off x="0" y="0"/>
            <a:ext cx="0" cy="0"/>
          </a:xfrm>
        </p:spPr>
        <p:txBody>
          <a:bodyPr/>
          <a:lstStyle/>
          <a:p>
            <a:pPr lvl="0">
              <a:buNone/>
            </a:pPr>
            <a:endParaRPr lang="ru-RU" altLang="x-none" dirty="0"/>
          </a:p>
        </p:txBody>
      </p:sp>
      <p:sp>
        <p:nvSpPr>
          <p:cNvPr id="4"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lvl="0">
              <a:buNone/>
            </a:pPr>
            <a:fld id="{9A0DB2DC-4C9A-4742-B13C-FB6460FD3503}" type="slidenum">
              <a:rPr lang="ru-RU" altLang="ru-RU" dirty="0"/>
              <a:t>‹#›</a:t>
            </a:fld>
            <a:endParaRPr lang="ru-RU" altLang="ru-RU"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110" y="221040"/>
            <a:ext cx="8229330" cy="1250280"/>
          </a:xfrm>
          <a:prstGeom prst="rect">
            <a:avLst/>
          </a:prstGeom>
        </p:spPr>
        <p:txBody>
          <a:bodyPr lIns="0" tIns="0" rIns="0" bIns="0">
            <a:noAutofit/>
          </a:bodyPr>
          <a:lstStyle/>
          <a:p>
            <a:endParaRPr lang="ru-RU"/>
          </a:p>
        </p:txBody>
      </p:sp>
      <p:sp>
        <p:nvSpPr>
          <p:cNvPr id="115" name="PlaceHolder 2"/>
          <p:cNvSpPr>
            <a:spLocks noGrp="1"/>
          </p:cNvSpPr>
          <p:nvPr>
            <p:ph type="body"/>
          </p:nvPr>
        </p:nvSpPr>
        <p:spPr>
          <a:xfrm>
            <a:off x="457110" y="1604520"/>
            <a:ext cx="8229330" cy="3977280"/>
          </a:xfrm>
          <a:prstGeom prst="rect">
            <a:avLst/>
          </a:prstGeom>
        </p:spPr>
        <p:txBody>
          <a:bodyPr lIns="0" tIns="0" rIns="0" bIns="0">
            <a:normAutofit/>
          </a:bodyPr>
          <a:lstStyle/>
          <a:p>
            <a:endParaRPr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ftr" sz="quarter" idx="3"/>
          </p:nvPr>
        </p:nvSpPr>
        <p:spPr>
          <a:xfrm>
            <a:off x="0" y="0"/>
            <a:ext cx="0" cy="0"/>
          </a:xfrm>
        </p:spPr>
        <p:txBody>
          <a:bodyPr lIns="0" tIns="0" rIns="0" bIns="0"/>
          <a:lstStyle/>
          <a:p>
            <a:pPr lvl="0" algn="ctr">
              <a:buNone/>
            </a:pPr>
            <a:endParaRPr lang="zh-CN" altLang="x-none" dirty="0">
              <a:solidFill>
                <a:srgbClr val="898989"/>
              </a:solidFill>
            </a:endParaRPr>
          </a:p>
        </p:txBody>
      </p:sp>
      <p:sp>
        <p:nvSpPr>
          <p:cNvPr id="3" name="Holder 3"/>
          <p:cNvSpPr>
            <a:spLocks noGrp="1"/>
          </p:cNvSpPr>
          <p:nvPr>
            <p:ph type="dt" sz="half" idx="2"/>
          </p:nvPr>
        </p:nvSpPr>
        <p:spPr>
          <a:xfrm>
            <a:off x="0" y="0"/>
            <a:ext cx="0" cy="0"/>
          </a:xfrm>
        </p:spPr>
        <p:txBody>
          <a:bodyPr lIns="0" tIns="0" rIns="0" bIns="0"/>
          <a:lstStyle/>
          <a:p>
            <a:pPr lvl="0">
              <a:buNone/>
            </a:pPr>
            <a:fld id="{BB962C8B-B14F-4D97-AF65-F5344CB8AC3E}" type="datetimeFigureOut">
              <a:rPr lang="en-US" altLang="ru-RU" dirty="0">
                <a:solidFill>
                  <a:srgbClr val="898989"/>
                </a:solidFill>
              </a:rPr>
              <a:t>5/30/2025</a:t>
            </a:fld>
            <a:endParaRPr lang="en-US" altLang="ru-RU" dirty="0">
              <a:solidFill>
                <a:srgbClr val="898989"/>
              </a:solidFill>
            </a:endParaRPr>
          </a:p>
        </p:txBody>
      </p:sp>
      <p:sp>
        <p:nvSpPr>
          <p:cNvPr id="4" name="Holder 4"/>
          <p:cNvSpPr>
            <a:spLocks noGrp="1"/>
          </p:cNvSpPr>
          <p:nvPr>
            <p:ph type="sldNum" sz="quarter" idx="4"/>
          </p:nvPr>
        </p:nvSpPr>
        <p:spPr>
          <a:xfrm>
            <a:off x="0" y="0"/>
            <a:ext cx="0" cy="0"/>
          </a:xfrm>
        </p:spPr>
        <p:txBody>
          <a:bodyPr lIns="0" tIns="0" rIns="0" bIns="0"/>
          <a:lstStyle/>
          <a:p>
            <a:pPr lvl="0" algn="r">
              <a:buNone/>
            </a:pPr>
            <a:fld id="{9A0DB2DC-4C9A-4742-B13C-FB6460FD3503}" type="slidenum">
              <a:rPr lang="zh-CN" altLang="ru-RU" dirty="0">
                <a:solidFill>
                  <a:srgbClr val="898989"/>
                </a:solidFill>
              </a:rPr>
              <a:t>‹#›</a:t>
            </a:fld>
            <a:endParaRPr lang="zh-CN" altLang="ru-RU" dirty="0">
              <a:solidFill>
                <a:srgbClr val="898989"/>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6"/>
          <a:stretch>
            <a:fillRect/>
          </a:stretch>
        </a:blip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457200" y="274638"/>
            <a:ext cx="8229600" cy="561975"/>
          </a:xfrm>
          <a:prstGeom prst="rect">
            <a:avLst/>
          </a:prstGeom>
          <a:noFill/>
          <a:ln w="9525">
            <a:noFill/>
          </a:ln>
        </p:spPr>
        <p:txBody>
          <a:bodyPr anchor="ctr" anchorCtr="0"/>
          <a:lstStyle/>
          <a:p>
            <a:pPr lvl="0"/>
            <a:endParaRPr lang="ru-RU" altLang="ru-RU" dirty="0"/>
          </a:p>
        </p:txBody>
      </p:sp>
      <p:sp>
        <p:nvSpPr>
          <p:cNvPr id="1027" name="Rectangle 3"/>
          <p:cNvSpPr>
            <a:spLocks noGrp="1"/>
          </p:cNvSpPr>
          <p:nvPr>
            <p:ph type="body" idx="1"/>
          </p:nvPr>
        </p:nvSpPr>
        <p:spPr>
          <a:xfrm>
            <a:off x="457200" y="1196975"/>
            <a:ext cx="8229600" cy="4929188"/>
          </a:xfrm>
          <a:prstGeom prst="rect">
            <a:avLst/>
          </a:prstGeom>
          <a:noFill/>
          <a:ln w="9525">
            <a:noFill/>
          </a:ln>
        </p:spPr>
        <p:txBody>
          <a:bodyPr/>
          <a:lstStyle/>
          <a:p>
            <a:pPr lvl="0"/>
            <a:endParaRPr lang="ru-RU" altLang="ru-RU" dirty="0"/>
          </a:p>
        </p:txBody>
      </p:sp>
      <p:sp>
        <p:nvSpPr>
          <p:cNvPr id="1028" name="Rectangle 7"/>
          <p:cNvSpPr>
            <a:spLocks noChangeArrowheads="1"/>
          </p:cNvSpPr>
          <p:nvPr/>
        </p:nvSpPr>
        <p:spPr bwMode="auto">
          <a:xfrm>
            <a:off x="7286625" y="363538"/>
            <a:ext cx="1389063" cy="349250"/>
          </a:xfrm>
          <a:prstGeom prst="rect">
            <a:avLst/>
          </a:prstGeom>
          <a:gradFill rotWithShape="1">
            <a:gsLst>
              <a:gs pos="0">
                <a:srgbClr val="FFFFFF"/>
              </a:gs>
              <a:gs pos="100000">
                <a:srgbClr val="DDDDDD"/>
              </a:gs>
            </a:gsLst>
            <a:lin ang="0" scaled="1"/>
          </a:gradFill>
          <a:ln w="9525">
            <a:solidFill>
              <a:srgbClr val="969696"/>
            </a:solidFill>
            <a:prstDash val="dash"/>
            <a:miter lim="800000"/>
          </a:ln>
        </p:spPr>
        <p:txBody>
          <a:bodyPr wrap="none" anchor="ctr"/>
          <a:lstStyle>
            <a:lvl1pPr>
              <a:defRPr>
                <a:solidFill>
                  <a:schemeClr val="tx1"/>
                </a:solidFill>
                <a:latin typeface="Arial" panose="020B0604020202020204" pitchFamily="34" charset="0"/>
                <a:ea typeface="SimHei" panose="02010609060101010101" pitchFamily="49" charset="-122"/>
              </a:defRPr>
            </a:lvl1pPr>
            <a:lvl2pPr marL="742950" indent="-285750">
              <a:defRPr>
                <a:solidFill>
                  <a:schemeClr val="tx1"/>
                </a:solidFill>
                <a:latin typeface="Arial" panose="020B0604020202020204" pitchFamily="34" charset="0"/>
                <a:ea typeface="SimHei" panose="02010609060101010101" pitchFamily="49" charset="-122"/>
              </a:defRPr>
            </a:lvl2pPr>
            <a:lvl3pPr marL="1143000" indent="-228600">
              <a:defRPr>
                <a:solidFill>
                  <a:schemeClr val="tx1"/>
                </a:solidFill>
                <a:latin typeface="Arial" panose="020B0604020202020204" pitchFamily="34" charset="0"/>
                <a:ea typeface="SimHei" panose="02010609060101010101" pitchFamily="49" charset="-122"/>
              </a:defRPr>
            </a:lvl3pPr>
            <a:lvl4pPr marL="1600200" indent="-228600">
              <a:defRPr>
                <a:solidFill>
                  <a:schemeClr val="tx1"/>
                </a:solidFill>
                <a:latin typeface="Arial" panose="020B0604020202020204" pitchFamily="34" charset="0"/>
                <a:ea typeface="SimHei" panose="02010609060101010101" pitchFamily="49" charset="-122"/>
              </a:defRPr>
            </a:lvl4pPr>
            <a:lvl5pPr marL="2057400" indent="-228600">
              <a:defRPr>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Hei" panose="02010609060101010101" pitchFamily="49"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de-DE" altLang="en-US" sz="1400" b="1" i="0" u="none" strike="noStrike" kern="1200" cap="none" spc="0" normalizeH="0" baseline="0" noProof="0" dirty="0">
                <a:ln>
                  <a:noFill/>
                </a:ln>
                <a:solidFill>
                  <a:schemeClr val="tx1"/>
                </a:solidFill>
                <a:effectLst/>
                <a:uLnTx/>
                <a:uFillTx/>
                <a:latin typeface="Arial" panose="020B0604020202020204" pitchFamily="34" charset="0"/>
                <a:ea typeface="华文细黑" pitchFamily="2" charset="-122"/>
                <a:cs typeface="+mn-cs"/>
              </a:rPr>
              <a:t>LOGO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p:transition>
  <p:hf sldNum="0"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2pPr>
      <a:lvl3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3pPr>
      <a:lvl4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4pPr>
      <a:lvl5pPr algn="l" rtl="0" eaLnBrk="0" fontAlgn="base" hangingPunct="0">
        <a:spcBef>
          <a:spcPct val="0"/>
        </a:spcBef>
        <a:spcAft>
          <a:spcPct val="0"/>
        </a:spcAft>
        <a:defRPr sz="2400">
          <a:solidFill>
            <a:schemeClr val="bg1"/>
          </a:solidFill>
          <a:latin typeface="Arial" panose="020B0604020202020204" pitchFamily="34" charset="0"/>
          <a:ea typeface="SimHei" panose="02010609060101010101" pitchFamily="49" charset="-122"/>
        </a:defRPr>
      </a:lvl5pPr>
      <a:lvl6pPr marL="4572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6pPr>
      <a:lvl7pPr marL="9144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7pPr>
      <a:lvl8pPr marL="13716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8pPr>
      <a:lvl9pPr marL="1828800" algn="l" rtl="0" fontAlgn="base">
        <a:spcBef>
          <a:spcPct val="0"/>
        </a:spcBef>
        <a:spcAft>
          <a:spcPct val="0"/>
        </a:spcAft>
        <a:defRPr sz="2400">
          <a:solidFill>
            <a:schemeClr val="bg1"/>
          </a:solidFill>
          <a:latin typeface="Arial" panose="020B0604020202020204" pitchFamily="34" charset="0"/>
          <a:ea typeface="SimHei" panose="02010609060101010101" pitchFamily="49" charset="-122"/>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ytuipt.ru/rumc/informacionno-analiticheskoe-soprovozhdenie-rumz/atlas-dostupnyh-professij"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1.png"/><Relationship Id="rId7" Type="http://schemas.openxmlformats.org/officeDocument/2006/relationships/diagramQuickStyle" Target="../diagrams/quickStyle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image" Target="../media/image14.png"/><Relationship Id="rId5" Type="http://schemas.openxmlformats.org/officeDocument/2006/relationships/diagramData" Target="../diagrams/data4.xml"/><Relationship Id="rId10" Type="http://schemas.openxmlformats.org/officeDocument/2006/relationships/image" Target="../media/image13.png"/><Relationship Id="rId4" Type="http://schemas.openxmlformats.org/officeDocument/2006/relationships/image" Target="../media/image7.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1625" y="1844675"/>
            <a:ext cx="5327650" cy="2016125"/>
          </a:xfrm>
          <a:prstGeom prst="rect">
            <a:avLst/>
          </a:prstGeom>
          <a:noFill/>
          <a:ln>
            <a:noFill/>
          </a:ln>
        </p:spPr>
        <p:txBody>
          <a:bodyPr anchor="ct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eaLnBrk="1" hangingPunct="1">
              <a:lnSpc>
                <a:spcPct val="130000"/>
              </a:lnSpc>
              <a:spcBef>
                <a:spcPct val="0"/>
              </a:spcBef>
              <a:buNone/>
            </a:pPr>
            <a:endParaRPr lang="zh-CN" altLang="en-US" sz="2000" b="1" dirty="0">
              <a:solidFill>
                <a:srgbClr val="1E4649"/>
              </a:solidFill>
              <a:ea typeface="华文细黑" pitchFamily="2" charset="-122"/>
            </a:endParaRPr>
          </a:p>
        </p:txBody>
      </p:sp>
      <p:sp>
        <p:nvSpPr>
          <p:cNvPr id="6147" name="Rectangle 3"/>
          <p:cNvSpPr/>
          <p:nvPr/>
        </p:nvSpPr>
        <p:spPr>
          <a:xfrm rot="-10800000" flipV="1">
            <a:off x="301625" y="1679575"/>
            <a:ext cx="5422900" cy="2901950"/>
          </a:xfrm>
          <a:prstGeom prst="rect">
            <a:avLst/>
          </a:prstGeom>
          <a:noFill/>
          <a:ln w="9525">
            <a:noFill/>
          </a:ln>
        </p:spPr>
        <p:txBody>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eaLnBrk="1" hangingPunct="1">
              <a:spcBef>
                <a:spcPct val="0"/>
              </a:spcBef>
              <a:buNone/>
            </a:pPr>
            <a:endParaRPr lang="zh-CN" altLang="en-US" sz="2400" b="1" dirty="0">
              <a:solidFill>
                <a:schemeClr val="bg1"/>
              </a:solidFill>
              <a:latin typeface="Times New Roman" panose="02020603050405020304" pitchFamily="18" charset="0"/>
              <a:ea typeface="华文细黑" pitchFamily="2" charset="-122"/>
            </a:endParaRPr>
          </a:p>
        </p:txBody>
      </p:sp>
      <p:sp>
        <p:nvSpPr>
          <p:cNvPr id="6148" name="Rectangle 5"/>
          <p:cNvSpPr txBox="1"/>
          <p:nvPr/>
        </p:nvSpPr>
        <p:spPr>
          <a:xfrm>
            <a:off x="468313" y="6057900"/>
            <a:ext cx="2338387" cy="800100"/>
          </a:xfrm>
          <a:prstGeom prst="rect">
            <a:avLst/>
          </a:prstGeom>
          <a:noFill/>
          <a:ln w="9525">
            <a:noFill/>
          </a:ln>
        </p:spPr>
        <p:txBody>
          <a:bodyPr lIns="0" rIns="0"/>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60000"/>
              </a:spcBef>
              <a:buClr>
                <a:schemeClr val="accent1"/>
              </a:buClr>
              <a:buNone/>
            </a:pPr>
            <a:r>
              <a:rPr lang="ru-RU" altLang="en-US" sz="1400" i="1" dirty="0">
                <a:solidFill>
                  <a:schemeClr val="bg1"/>
                </a:solidFill>
                <a:ea typeface="华文细黑" pitchFamily="2" charset="-122"/>
              </a:rPr>
              <a:t>由NordriDesign提供</a:t>
            </a:r>
          </a:p>
          <a:p>
            <a:pPr marL="0" lvl="0" indent="0">
              <a:spcBef>
                <a:spcPct val="0"/>
              </a:spcBef>
              <a:buClr>
                <a:schemeClr val="accent1"/>
              </a:buClr>
              <a:buNone/>
            </a:pPr>
            <a:r>
              <a:rPr lang="ru-RU" altLang="en-US" sz="1400" i="1" dirty="0">
                <a:solidFill>
                  <a:schemeClr val="bg1"/>
                </a:solidFill>
                <a:ea typeface="华文细黑" pitchFamily="2" charset="-122"/>
              </a:rPr>
              <a:t>www.nordridesign.com</a:t>
            </a:r>
            <a:endParaRPr lang="" altLang="en-US" sz="1400" i="1" dirty="0">
              <a:solidFill>
                <a:schemeClr val="bg1"/>
              </a:solidFill>
              <a:ea typeface="华文细黑" pitchFamily="2" charset="-122"/>
            </a:endParaRPr>
          </a:p>
        </p:txBody>
      </p:sp>
      <p:sp>
        <p:nvSpPr>
          <p:cNvPr id="6149" name="TextBox 10"/>
          <p:cNvSpPr txBox="1"/>
          <p:nvPr/>
        </p:nvSpPr>
        <p:spPr>
          <a:xfrm>
            <a:off x="1476375" y="188913"/>
            <a:ext cx="6696075" cy="9540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a:spcBef>
                <a:spcPct val="0"/>
              </a:spcBef>
              <a:buNone/>
            </a:pPr>
            <a:r>
              <a:rPr lang="ru-RU" altLang="ru-RU" sz="1400" b="1" dirty="0">
                <a:latin typeface="Times New Roman" panose="02020603050405020304" pitchFamily="18" charset="0"/>
                <a:cs typeface="Times New Roman" panose="02020603050405020304" pitchFamily="18" charset="0"/>
              </a:rPr>
              <a:t>Государственное профессиональное образовательное</a:t>
            </a:r>
          </a:p>
          <a:p>
            <a:pPr marL="0" lvl="0" indent="0" algn="ctr">
              <a:spcBef>
                <a:spcPct val="0"/>
              </a:spcBef>
              <a:buNone/>
            </a:pPr>
            <a:r>
              <a:rPr lang="ru-RU" altLang="ru-RU" sz="1400" b="1" dirty="0">
                <a:latin typeface="Times New Roman" panose="02020603050405020304" pitchFamily="18" charset="0"/>
                <a:cs typeface="Times New Roman" panose="02020603050405020304" pitchFamily="18" charset="0"/>
              </a:rPr>
              <a:t>учреждение Ярославской области</a:t>
            </a:r>
          </a:p>
          <a:p>
            <a:pPr marL="0" lvl="0" indent="0" algn="ctr">
              <a:spcBef>
                <a:spcPct val="0"/>
              </a:spcBef>
              <a:buNone/>
            </a:pPr>
            <a:r>
              <a:rPr lang="ru-RU" altLang="ru-RU" sz="1400" b="1" dirty="0">
                <a:latin typeface="Times New Roman" panose="02020603050405020304" pitchFamily="18" charset="0"/>
                <a:cs typeface="Times New Roman" panose="02020603050405020304" pitchFamily="18" charset="0"/>
              </a:rPr>
              <a:t>ЯРОСЛАВСКИЙ КОЛЛЕДЖ УПРАВЛЕНИЯ</a:t>
            </a:r>
          </a:p>
          <a:p>
            <a:pPr marL="0" lvl="0" indent="0" algn="ctr">
              <a:spcBef>
                <a:spcPct val="0"/>
              </a:spcBef>
              <a:buNone/>
            </a:pPr>
            <a:r>
              <a:rPr lang="ru-RU" altLang="ru-RU" sz="1400" b="1" dirty="0">
                <a:latin typeface="Times New Roman" panose="02020603050405020304" pitchFamily="18" charset="0"/>
                <a:cs typeface="Times New Roman" panose="02020603050405020304" pitchFamily="18" charset="0"/>
              </a:rPr>
              <a:t>И ПРОФЕССИОНАЛЬНЫХ ТЕХНОЛОГИЙ</a:t>
            </a:r>
            <a:endParaRPr lang="ru-RU" altLang="ru-RU" sz="1400" b="1" dirty="0">
              <a:latin typeface="Times New Roman" panose="02020603050405020304" pitchFamily="18" charset="0"/>
              <a:ea typeface="Times New Roman" panose="02020603050405020304" pitchFamily="18" charset="0"/>
            </a:endParaRPr>
          </a:p>
        </p:txBody>
      </p:sp>
      <p:sp>
        <p:nvSpPr>
          <p:cNvPr id="2" name="TextBox 14"/>
          <p:cNvSpPr txBox="1"/>
          <p:nvPr/>
        </p:nvSpPr>
        <p:spPr>
          <a:xfrm rot="-10800000" flipV="1">
            <a:off x="6227763" y="5449888"/>
            <a:ext cx="2808287" cy="11699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a:spcBef>
                <a:spcPct val="0"/>
              </a:spcBef>
              <a:buNone/>
            </a:pPr>
            <a:r>
              <a:rPr lang="ru-RU" altLang="ru-RU" sz="1400" dirty="0">
                <a:latin typeface="Calibri" panose="020F0502020204030204" pitchFamily="34" charset="0"/>
              </a:rPr>
              <a:t>С.И. Фомичева, заместитель директора по  УВР ГПОУ ЯО Ярославского колледжа управления и профессиональных технологий</a:t>
            </a:r>
          </a:p>
        </p:txBody>
      </p:sp>
      <p:sp>
        <p:nvSpPr>
          <p:cNvPr id="6153" name="TextBox 11"/>
          <p:cNvSpPr txBox="1"/>
          <p:nvPr/>
        </p:nvSpPr>
        <p:spPr>
          <a:xfrm rot="-10800000" flipV="1">
            <a:off x="3203847" y="5989408"/>
            <a:ext cx="2160239" cy="307777"/>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1400" b="1" dirty="0">
                <a:solidFill>
                  <a:srgbClr val="000000"/>
                </a:solidFill>
                <a:latin typeface="Times New Roman" panose="02020603050405020304" pitchFamily="18" charset="0"/>
                <a:cs typeface="Times New Roman" panose="02020603050405020304" pitchFamily="18" charset="0"/>
              </a:rPr>
              <a:t>Ярославль, 2025г.</a:t>
            </a:r>
            <a:endParaRPr lang="ru-RU" altLang="ru-RU" sz="1800" b="1" dirty="0">
              <a:latin typeface="Times New Roman" panose="02020603050405020304" pitchFamily="18" charset="0"/>
              <a:ea typeface="Times New Roman" panose="02020603050405020304" pitchFamily="18" charset="0"/>
            </a:endParaRPr>
          </a:p>
        </p:txBody>
      </p:sp>
      <p:sp>
        <p:nvSpPr>
          <p:cNvPr id="6154" name="Прямоугольник 1"/>
          <p:cNvSpPr>
            <a:spLocks noChangeArrowheads="1"/>
          </p:cNvSpPr>
          <p:nvPr/>
        </p:nvSpPr>
        <p:spPr bwMode="auto">
          <a:xfrm>
            <a:off x="301625" y="1989138"/>
            <a:ext cx="5207000" cy="368300"/>
          </a:xfrm>
          <a:prstGeom prst="rect">
            <a:avLst/>
          </a:prstGeom>
          <a:noFill/>
          <a:ln>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a:spcBef>
                <a:spcPct val="0"/>
              </a:spcBef>
              <a:buNone/>
            </a:pPr>
            <a:r>
              <a:rPr lang="ru-RU" altLang="ru-RU" sz="1800" b="1" dirty="0">
                <a:solidFill>
                  <a:srgbClr val="224B50"/>
                </a:solidFill>
                <a:cs typeface="Times New Roman" panose="02020603050405020304" pitchFamily="18" charset="0"/>
              </a:rPr>
              <a:t> </a:t>
            </a:r>
            <a:endParaRPr lang="ru-RU" altLang="ru-RU" sz="1800" dirty="0">
              <a:solidFill>
                <a:srgbClr val="224B50"/>
              </a:solidFill>
            </a:endParaRPr>
          </a:p>
        </p:txBody>
      </p:sp>
      <p:sp>
        <p:nvSpPr>
          <p:cNvPr id="3" name="Текстовое поле 2"/>
          <p:cNvSpPr txBox="1"/>
          <p:nvPr/>
        </p:nvSpPr>
        <p:spPr>
          <a:xfrm>
            <a:off x="692150" y="1679575"/>
            <a:ext cx="4816475" cy="3477260"/>
          </a:xfrm>
          <a:prstGeom prst="rect">
            <a:avLst/>
          </a:prstGeom>
          <a:noFill/>
        </p:spPr>
        <p:txBody>
          <a:bodyPr wrap="square" rtlCol="0" anchor="t">
            <a:noAutofit/>
          </a:bodyPr>
          <a:lstStyle/>
          <a:p>
            <a:pPr algn="ctr">
              <a:lnSpc>
                <a:spcPct val="107000"/>
              </a:lnSpc>
              <a:spcAft>
                <a:spcPts val="800"/>
              </a:spcAft>
              <a:buNone/>
            </a:pPr>
            <a:r>
              <a:rPr lang="ru-RU" altLang="x-none" sz="2400" b="1" dirty="0">
                <a:solidFill>
                  <a:schemeClr val="accent1">
                    <a:lumMod val="25000"/>
                  </a:schemeClr>
                </a:solidFill>
                <a:latin typeface="Times New Roman" panose="02020603050405020304" pitchFamily="18" charset="0"/>
                <a:cs typeface="Calibri" panose="020F0502020204030204" pitchFamily="34" charset="0"/>
                <a:sym typeface="+mn-ea"/>
              </a:rPr>
              <a:t>Особенности приема  обучающихся </a:t>
            </a:r>
            <a:endParaRPr lang="ru-RU" altLang="x-none" sz="2400" dirty="0">
              <a:solidFill>
                <a:schemeClr val="accent1">
                  <a:lumMod val="25000"/>
                </a:schemeClr>
              </a:solidFill>
              <a:latin typeface="Times New Roman" panose="02020603050405020304" pitchFamily="18" charset="0"/>
              <a:cs typeface="Calibri" panose="020F0502020204030204" pitchFamily="34" charset="0"/>
            </a:endParaRPr>
          </a:p>
          <a:p>
            <a:pPr algn="ctr">
              <a:lnSpc>
                <a:spcPct val="107000"/>
              </a:lnSpc>
              <a:spcAft>
                <a:spcPts val="800"/>
              </a:spcAft>
              <a:buNone/>
            </a:pPr>
            <a:r>
              <a:rPr lang="ru-RU" altLang="x-none" sz="2400" b="1" dirty="0">
                <a:solidFill>
                  <a:schemeClr val="accent1">
                    <a:lumMod val="25000"/>
                  </a:schemeClr>
                </a:solidFill>
                <a:latin typeface="Times New Roman" panose="02020603050405020304" pitchFamily="18" charset="0"/>
                <a:cs typeface="Calibri" panose="020F0502020204030204" pitchFamily="34" charset="0"/>
                <a:sym typeface="+mn-ea"/>
              </a:rPr>
              <a:t>с инвалидностью и ограниченными возможностями  в профессиональные образовательные организации </a:t>
            </a:r>
            <a:endParaRPr lang="ru-RU" altLang="x-none" sz="2400" dirty="0">
              <a:solidFill>
                <a:schemeClr val="accent1">
                  <a:lumMod val="25000"/>
                </a:schemeClr>
              </a:solidFill>
              <a:latin typeface="Times New Roman" panose="02020603050405020304" pitchFamily="18" charset="0"/>
              <a:cs typeface="Calibri" panose="020F0502020204030204" pitchFamily="34" charset="0"/>
            </a:endParaRPr>
          </a:p>
          <a:p>
            <a:pPr algn="ctr">
              <a:lnSpc>
                <a:spcPct val="107000"/>
              </a:lnSpc>
              <a:spcAft>
                <a:spcPts val="800"/>
              </a:spcAft>
              <a:buNone/>
            </a:pPr>
            <a:r>
              <a:rPr lang="ru-RU" altLang="x-none" sz="2400" b="1" dirty="0">
                <a:latin typeface="Times New Roman" panose="02020603050405020304" pitchFamily="18" charset="0"/>
                <a:cs typeface="Calibri" panose="020F0502020204030204" pitchFamily="34" charset="0"/>
                <a:sym typeface="+mn-ea"/>
              </a:rPr>
              <a:t> </a:t>
            </a:r>
          </a:p>
        </p:txBody>
      </p:sp>
      <p:pic>
        <p:nvPicPr>
          <p:cNvPr id="4" name="Рисунок 3"/>
          <p:cNvPicPr>
            <a:picLocks noChangeAspect="1"/>
          </p:cNvPicPr>
          <p:nvPr/>
        </p:nvPicPr>
        <p:blipFill>
          <a:blip r:embed="rId2"/>
          <a:stretch>
            <a:fillRect/>
          </a:stretch>
        </p:blipFill>
        <p:spPr>
          <a:xfrm>
            <a:off x="7067940" y="143126"/>
            <a:ext cx="1999748" cy="999874"/>
          </a:xfrm>
          <a:prstGeom prst="rect">
            <a:avLst/>
          </a:prstGeom>
        </p:spPr>
      </p:pic>
      <p:pic>
        <p:nvPicPr>
          <p:cNvPr id="5" name="Рисунок 4"/>
          <p:cNvPicPr>
            <a:picLocks noChangeAspect="1"/>
          </p:cNvPicPr>
          <p:nvPr/>
        </p:nvPicPr>
        <p:blipFill>
          <a:blip r:embed="rId3"/>
          <a:stretch>
            <a:fillRect/>
          </a:stretch>
        </p:blipFill>
        <p:spPr>
          <a:xfrm>
            <a:off x="104775" y="76201"/>
            <a:ext cx="1154857" cy="1154857"/>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971551" y="274639"/>
            <a:ext cx="5472658" cy="229208"/>
          </a:xfrm>
          <a:ln/>
        </p:spPr>
        <p:txBody>
          <a:bodyPr vert="horz" wrap="square" lIns="91440" tIns="45720" rIns="91440" bIns="45720" anchor="ctr" anchorCtr="0"/>
          <a:lstStyle/>
          <a:p>
            <a:r>
              <a:rPr lang="ru-RU" altLang="ru-RU" b="1" dirty="0">
                <a:solidFill>
                  <a:schemeClr val="accent1">
                    <a:lumMod val="10000"/>
                  </a:schemeClr>
                </a:solidFill>
              </a:rPr>
              <a:t>                    БПОО, РУМЦ </a:t>
            </a:r>
          </a:p>
        </p:txBody>
      </p:sp>
      <p:pic>
        <p:nvPicPr>
          <p:cNvPr id="7172" name="Объект 7"/>
          <p:cNvPicPr>
            <a:picLocks noGrp="1" noChangeAspect="1"/>
          </p:cNvPicPr>
          <p:nvPr>
            <p:ph idx="1"/>
          </p:nvPr>
        </p:nvPicPr>
        <p:blipFill>
          <a:blip r:embed="rId2"/>
          <a:srcRect/>
          <a:stretch>
            <a:fillRect/>
          </a:stretch>
        </p:blipFill>
        <p:spPr>
          <a:xfrm>
            <a:off x="7244292" y="54195"/>
            <a:ext cx="1432163" cy="1431127"/>
          </a:xfrm>
          <a:ln/>
        </p:spPr>
      </p:pic>
      <p:pic>
        <p:nvPicPr>
          <p:cNvPr id="9" name="Рисунок 8"/>
          <p:cNvPicPr>
            <a:picLocks noChangeAspect="1"/>
          </p:cNvPicPr>
          <p:nvPr/>
        </p:nvPicPr>
        <p:blipFill>
          <a:blip r:embed="rId3"/>
          <a:stretch>
            <a:fillRect/>
          </a:stretch>
        </p:blipFill>
        <p:spPr>
          <a:xfrm>
            <a:off x="249585" y="798502"/>
            <a:ext cx="4100370" cy="241922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0" name="Рисунок 9"/>
          <p:cNvPicPr>
            <a:picLocks noChangeAspect="1"/>
          </p:cNvPicPr>
          <p:nvPr/>
        </p:nvPicPr>
        <p:blipFill>
          <a:blip r:embed="rId4"/>
          <a:stretch>
            <a:fillRect/>
          </a:stretch>
        </p:blipFill>
        <p:spPr>
          <a:xfrm>
            <a:off x="2123728" y="2336245"/>
            <a:ext cx="3672407" cy="208829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2" name="Рисунок 11"/>
          <p:cNvPicPr>
            <a:picLocks noChangeAspect="1"/>
          </p:cNvPicPr>
          <p:nvPr/>
        </p:nvPicPr>
        <p:blipFill>
          <a:blip r:embed="rId5"/>
          <a:stretch>
            <a:fillRect/>
          </a:stretch>
        </p:blipFill>
        <p:spPr>
          <a:xfrm>
            <a:off x="288454" y="4424415"/>
            <a:ext cx="4406180" cy="207634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7176" name="Рисунок 12"/>
          <p:cNvPicPr>
            <a:picLocks noChangeAspect="1"/>
          </p:cNvPicPr>
          <p:nvPr/>
        </p:nvPicPr>
        <p:blipFill>
          <a:blip r:embed="rId6"/>
          <a:srcRect b="6042"/>
          <a:stretch>
            <a:fillRect/>
          </a:stretch>
        </p:blipFill>
        <p:spPr>
          <a:xfrm>
            <a:off x="4314112" y="4307736"/>
            <a:ext cx="4926134" cy="2487683"/>
          </a:xfrm>
          <a:prstGeom prst="rect">
            <a:avLst/>
          </a:prstGeom>
          <a:noFill/>
          <a:ln w="9525">
            <a:noFill/>
          </a:ln>
        </p:spPr>
      </p:pic>
      <p:pic>
        <p:nvPicPr>
          <p:cNvPr id="2" name="Рисунок 1"/>
          <p:cNvPicPr>
            <a:picLocks noChangeAspect="1"/>
          </p:cNvPicPr>
          <p:nvPr/>
        </p:nvPicPr>
        <p:blipFill>
          <a:blip r:embed="rId7"/>
          <a:stretch>
            <a:fillRect/>
          </a:stretch>
        </p:blipFill>
        <p:spPr>
          <a:xfrm>
            <a:off x="107504" y="81976"/>
            <a:ext cx="774259" cy="774259"/>
          </a:xfrm>
          <a:prstGeom prst="rect">
            <a:avLst/>
          </a:prstGeom>
        </p:spPr>
      </p:pic>
      <p:sp>
        <p:nvSpPr>
          <p:cNvPr id="3" name="Прямоугольник 2"/>
          <p:cNvSpPr/>
          <p:nvPr/>
        </p:nvSpPr>
        <p:spPr>
          <a:xfrm>
            <a:off x="4860032" y="1380101"/>
            <a:ext cx="4104456" cy="1200329"/>
          </a:xfrm>
          <a:prstGeom prst="rect">
            <a:avLst/>
          </a:prstGeom>
        </p:spPr>
        <p:txBody>
          <a:bodyPr wrap="square">
            <a:spAutoFit/>
          </a:bodyPr>
          <a:lstStyle/>
          <a:p>
            <a:r>
              <a:rPr lang="en-US" dirty="0">
                <a:hlinkClick r:id="rId8"/>
              </a:rPr>
              <a:t>https://ytuipt.ru/rumc/informacionno-analiticheskoe-soprovozhdenie-rumz/atlas-dostupnyh-professij</a:t>
            </a:r>
            <a:endParaRPr lang="ru-RU" dirty="0"/>
          </a:p>
          <a:p>
            <a:endParaRPr lang="ru-RU" dirty="0"/>
          </a:p>
        </p:txBody>
      </p:sp>
      <p:sp>
        <p:nvSpPr>
          <p:cNvPr id="4" name="Прямоугольник 3"/>
          <p:cNvSpPr/>
          <p:nvPr/>
        </p:nvSpPr>
        <p:spPr>
          <a:xfrm>
            <a:off x="6012160" y="2390882"/>
            <a:ext cx="2880320" cy="2031325"/>
          </a:xfrm>
          <a:prstGeom prst="rect">
            <a:avLst/>
          </a:prstGeom>
        </p:spPr>
        <p:txBody>
          <a:bodyPr wrap="square">
            <a:spAutoFit/>
          </a:bodyPr>
          <a:lstStyle/>
          <a:p>
            <a:pPr marL="285750" indent="-285750">
              <a:buFont typeface="Wingdings" panose="05000000000000000000" pitchFamily="2" charset="2"/>
              <a:buChar char="Ø"/>
            </a:pPr>
            <a:r>
              <a:rPr lang="ru-RU" dirty="0"/>
              <a:t>​</a:t>
            </a:r>
            <a:r>
              <a:rPr lang="ru-RU" dirty="0">
                <a:latin typeface="Times New Roman" panose="02020603050405020304" pitchFamily="18" charset="0"/>
                <a:cs typeface="Times New Roman" panose="02020603050405020304" pitchFamily="18" charset="0"/>
              </a:rPr>
              <a:t>Атлас доступных профессий/специальностей СПО в Ярославской области 2025​</a:t>
            </a:r>
          </a:p>
          <a:p>
            <a:pPr marL="285750" indent="-285750">
              <a:buFont typeface="Wingdings" panose="05000000000000000000" pitchFamily="2" charset="2"/>
              <a:buChar char="Ø"/>
            </a:pPr>
            <a:r>
              <a:rPr lang="ru-RU" dirty="0">
                <a:latin typeface="Times New Roman" panose="02020603050405020304" pitchFamily="18" charset="0"/>
                <a:cs typeface="Times New Roman" panose="02020603050405020304" pitchFamily="18" charset="0"/>
              </a:rPr>
              <a:t>​Атлас для лиц с интеллектуальными нарушениями 2025​</a:t>
            </a:r>
          </a:p>
        </p:txBody>
      </p:sp>
    </p:spTree>
    <p:extLst>
      <p:ext uri="{BB962C8B-B14F-4D97-AF65-F5344CB8AC3E}">
        <p14:creationId xmlns:p14="http://schemas.microsoft.com/office/powerpoint/2010/main" val="5972899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036638" y="38100"/>
            <a:ext cx="5616575" cy="815975"/>
          </a:xfrm>
          <a:ln/>
        </p:spPr>
        <p:txBody>
          <a:bodyPr vert="horz" wrap="square" lIns="91440" tIns="45720" rIns="91440" bIns="45720" anchor="ctr" anchorCtr="0"/>
          <a:lstStyle/>
          <a:p>
            <a:pPr>
              <a:buNone/>
            </a:pPr>
            <a:r>
              <a:rPr lang="ru-RU" altLang="x-none" b="1" dirty="0"/>
              <a:t>     </a:t>
            </a:r>
            <a:r>
              <a:rPr lang="ru-RU" altLang="x-none" b="1" dirty="0">
                <a:solidFill>
                  <a:schemeClr val="accent1">
                    <a:lumMod val="10000"/>
                  </a:schemeClr>
                </a:solidFill>
              </a:rPr>
              <a:t>Организация приема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927387284"/>
              </p:ext>
            </p:extLst>
          </p:nvPr>
        </p:nvGraphicFramePr>
        <p:xfrm>
          <a:off x="107504" y="970004"/>
          <a:ext cx="8784976" cy="5627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4" name="Рисунок 1"/>
          <p:cNvPicPr>
            <a:picLocks noChangeAspect="1"/>
          </p:cNvPicPr>
          <p:nvPr/>
        </p:nvPicPr>
        <p:blipFill>
          <a:blip r:embed="rId8"/>
          <a:srcRect l="7306"/>
          <a:stretch>
            <a:fillRect/>
          </a:stretch>
        </p:blipFill>
        <p:spPr>
          <a:xfrm>
            <a:off x="6659563" y="134938"/>
            <a:ext cx="2484437" cy="738187"/>
          </a:xfrm>
          <a:prstGeom prst="rect">
            <a:avLst/>
          </a:prstGeom>
          <a:noFill/>
          <a:ln w="9525">
            <a:noFill/>
          </a:ln>
        </p:spPr>
      </p:pic>
      <p:pic>
        <p:nvPicPr>
          <p:cNvPr id="15365" name="Рисунок 1"/>
          <p:cNvPicPr>
            <a:picLocks noChangeAspect="1"/>
          </p:cNvPicPr>
          <p:nvPr/>
        </p:nvPicPr>
        <p:blipFill>
          <a:blip r:embed="rId9"/>
          <a:stretch>
            <a:fillRect/>
          </a:stretch>
        </p:blipFill>
        <p:spPr>
          <a:xfrm>
            <a:off x="254000" y="96838"/>
            <a:ext cx="776288" cy="776287"/>
          </a:xfrm>
          <a:prstGeom prst="rect">
            <a:avLst/>
          </a:prstGeom>
          <a:noFill/>
          <a:ln w="9525">
            <a:noFill/>
          </a:ln>
        </p:spPr>
      </p:pic>
    </p:spTree>
    <p:extLst>
      <p:ext uri="{BB962C8B-B14F-4D97-AF65-F5344CB8AC3E}">
        <p14:creationId xmlns:p14="http://schemas.microsoft.com/office/powerpoint/2010/main" val="36346899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Box 7"/>
          <p:cNvSpPr txBox="1"/>
          <p:nvPr/>
        </p:nvSpPr>
        <p:spPr>
          <a:xfrm>
            <a:off x="5795963" y="3717925"/>
            <a:ext cx="2879725" cy="64516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a:spcBef>
                <a:spcPct val="0"/>
              </a:spcBef>
              <a:buNone/>
            </a:pPr>
            <a:endParaRPr lang="ru-RU" altLang="ru-RU" sz="1800" b="1" i="1" dirty="0">
              <a:solidFill>
                <a:srgbClr val="C00000"/>
              </a:solidFill>
            </a:endParaRPr>
          </a:p>
          <a:p>
            <a:pPr marL="0" lvl="0" indent="0" algn="ctr">
              <a:spcBef>
                <a:spcPct val="0"/>
              </a:spcBef>
              <a:buNone/>
            </a:pPr>
            <a:endParaRPr lang="ru-RU" altLang="ru-RU" sz="1800" b="1" i="1" dirty="0">
              <a:solidFill>
                <a:srgbClr val="C00000"/>
              </a:solidFill>
            </a:endParaRPr>
          </a:p>
        </p:txBody>
      </p:sp>
      <p:pic>
        <p:nvPicPr>
          <p:cNvPr id="17412" name="Рисунок 2"/>
          <p:cNvPicPr>
            <a:picLocks noChangeAspect="1"/>
          </p:cNvPicPr>
          <p:nvPr/>
        </p:nvPicPr>
        <p:blipFill>
          <a:blip r:embed="rId2"/>
          <a:stretch>
            <a:fillRect/>
          </a:stretch>
        </p:blipFill>
        <p:spPr>
          <a:xfrm>
            <a:off x="107950" y="147638"/>
            <a:ext cx="1223963" cy="855662"/>
          </a:xfrm>
          <a:prstGeom prst="rect">
            <a:avLst/>
          </a:prstGeom>
          <a:noFill/>
          <a:ln w="9525">
            <a:noFill/>
          </a:ln>
        </p:spPr>
      </p:pic>
      <p:pic>
        <p:nvPicPr>
          <p:cNvPr id="17413" name="Рисунок 1"/>
          <p:cNvPicPr>
            <a:picLocks noChangeAspect="1"/>
          </p:cNvPicPr>
          <p:nvPr/>
        </p:nvPicPr>
        <p:blipFill>
          <a:blip r:embed="rId3"/>
          <a:stretch>
            <a:fillRect/>
          </a:stretch>
        </p:blipFill>
        <p:spPr>
          <a:xfrm>
            <a:off x="6372225" y="166688"/>
            <a:ext cx="2597150" cy="688975"/>
          </a:xfrm>
          <a:prstGeom prst="rect">
            <a:avLst/>
          </a:prstGeom>
          <a:noFill/>
          <a:ln w="9525">
            <a:noFill/>
          </a:ln>
        </p:spPr>
      </p:pic>
      <p:pic>
        <p:nvPicPr>
          <p:cNvPr id="14342" name="Рисунок 3"/>
          <p:cNvPicPr>
            <a:picLocks noChangeAspect="1"/>
          </p:cNvPicPr>
          <p:nvPr/>
        </p:nvPicPr>
        <p:blipFill>
          <a:blip r:embed="rId4"/>
          <a:stretch>
            <a:fillRect/>
          </a:stretch>
        </p:blipFill>
        <p:spPr>
          <a:xfrm>
            <a:off x="3504565" y="836930"/>
            <a:ext cx="5639435" cy="3743960"/>
          </a:xfrm>
          <a:prstGeom prst="rect">
            <a:avLst/>
          </a:prstGeom>
          <a:noFill/>
          <a:ln w="9525">
            <a:noFill/>
          </a:ln>
        </p:spPr>
      </p:pic>
      <p:sp>
        <p:nvSpPr>
          <p:cNvPr id="3" name="Текстовое поле 2"/>
          <p:cNvSpPr txBox="1"/>
          <p:nvPr/>
        </p:nvSpPr>
        <p:spPr>
          <a:xfrm>
            <a:off x="1352550" y="233680"/>
            <a:ext cx="4507230" cy="591820"/>
          </a:xfrm>
          <a:prstGeom prst="rect">
            <a:avLst/>
          </a:prstGeom>
          <a:noFill/>
        </p:spPr>
        <p:txBody>
          <a:bodyPr wrap="square" rtlCol="0" anchor="t">
            <a:noAutofit/>
          </a:bodyPr>
          <a:lstStyle/>
          <a:p>
            <a:r>
              <a:rPr lang="ru-RU" altLang="ru-RU" sz="1800" b="1" i="1" dirty="0">
                <a:solidFill>
                  <a:schemeClr val="accent1">
                    <a:lumMod val="10000"/>
                  </a:schemeClr>
                </a:solidFill>
                <a:sym typeface="+mn-ea"/>
              </a:rPr>
              <a:t>БУДЕМ РАДЫ СОТРУДНИЧЕСТВУ! </a:t>
            </a:r>
          </a:p>
        </p:txBody>
      </p:sp>
      <p:sp>
        <p:nvSpPr>
          <p:cNvPr id="4" name="Текстовое поле 3"/>
          <p:cNvSpPr txBox="1"/>
          <p:nvPr/>
        </p:nvSpPr>
        <p:spPr>
          <a:xfrm rot="10800000" flipV="1">
            <a:off x="62865" y="4520565"/>
            <a:ext cx="6111240" cy="2232025"/>
          </a:xfrm>
          <a:prstGeom prst="rect">
            <a:avLst/>
          </a:prstGeom>
          <a:noFill/>
        </p:spPr>
        <p:txBody>
          <a:bodyPr wrap="square" rtlCol="0" anchor="t">
            <a:noAutofit/>
          </a:bodyPr>
          <a:lstStyle/>
          <a:p>
            <a:pPr algn="ctr">
              <a:spcBef>
                <a:spcPts val="600"/>
              </a:spcBef>
              <a:spcAft>
                <a:spcPts val="600"/>
              </a:spcAft>
              <a:buClrTx/>
              <a:buSzTx/>
              <a:buFontTx/>
            </a:pPr>
            <a:r>
              <a:rPr lang="ru-RU" altLang="x-none" i="1" dirty="0">
                <a:solidFill>
                  <a:srgbClr val="333333"/>
                </a:solidFill>
                <a:latin typeface="+mj-lt"/>
                <a:ea typeface="+mn-ea"/>
                <a:cs typeface="+mj-lt"/>
                <a:sym typeface="+mn-ea"/>
              </a:rPr>
              <a:t>Телефон приёмной комиссии: 55-77-04, СИМАНОВА  СВЕТЛАНА БОРИСОВНА, </a:t>
            </a:r>
            <a:r>
              <a:rPr lang="en-US" altLang="ru-RU" i="1" dirty="0">
                <a:solidFill>
                  <a:srgbClr val="333333"/>
                </a:solidFill>
                <a:latin typeface="+mj-lt"/>
                <a:ea typeface="+mn-ea"/>
                <a:cs typeface="+mj-lt"/>
              </a:rPr>
              <a:t>pk.yakuipt@yandex.ru</a:t>
            </a:r>
          </a:p>
          <a:p>
            <a:pPr algn="ctr">
              <a:spcAft>
                <a:spcPts val="600"/>
              </a:spcAft>
              <a:buClrTx/>
              <a:buSzTx/>
              <a:buFontTx/>
            </a:pPr>
            <a:r>
              <a:rPr lang="ru-RU" altLang="x-none" i="1" dirty="0">
                <a:solidFill>
                  <a:srgbClr val="333333"/>
                </a:solidFill>
                <a:latin typeface="+mj-lt"/>
                <a:ea typeface="+mn-ea"/>
                <a:cs typeface="+mj-lt"/>
                <a:sym typeface="+mn-ea"/>
              </a:rPr>
              <a:t>Горячая линия по вопросам инклюзивного профессионального образования и приёма инвалидов и лиц  </a:t>
            </a:r>
            <a:r>
              <a:rPr lang="en-US" altLang="ru-RU" u="sng" kern="0" noProof="0" dirty="0">
                <a:ln>
                  <a:noFill/>
                </a:ln>
                <a:solidFill>
                  <a:schemeClr val="accent1">
                    <a:lumMod val="25000"/>
                  </a:schemeClr>
                </a:solidFill>
                <a:effectLst/>
                <a:uLnTx/>
                <a:uFillTx/>
                <a:latin typeface="+mj-lt"/>
                <a:ea typeface="+mj-ea"/>
                <a:cs typeface="+mj-cs"/>
                <a:sym typeface="+mn-ea"/>
              </a:rPr>
              <a:t>zam.uvr.ytuipt@yandex.ru</a:t>
            </a:r>
            <a:br>
              <a:rPr lang="ru-RU" altLang="ru-RU" b="1" i="1" u="sng" kern="0" noProof="0" dirty="0">
                <a:ln>
                  <a:noFill/>
                </a:ln>
                <a:solidFill>
                  <a:schemeClr val="accent1">
                    <a:lumMod val="25000"/>
                  </a:schemeClr>
                </a:solidFill>
                <a:effectLst/>
                <a:uLnTx/>
                <a:uFillTx/>
                <a:latin typeface="Verdana" panose="020B0604030504040204" pitchFamily="34" charset="0"/>
                <a:ea typeface="+mj-ea"/>
                <a:cs typeface="+mj-cs"/>
                <a:sym typeface="+mn-ea"/>
              </a:rPr>
            </a:br>
            <a:r>
              <a:rPr lang="ru-RU" altLang="ru-RU" kern="0" noProof="0" dirty="0">
                <a:ln>
                  <a:noFill/>
                </a:ln>
                <a:solidFill>
                  <a:schemeClr val="accent1">
                    <a:lumMod val="25000"/>
                  </a:schemeClr>
                </a:solidFill>
                <a:effectLst/>
                <a:uLnTx/>
                <a:uFillTx/>
                <a:latin typeface="Verdana" panose="020B0604030504040204" pitchFamily="34" charset="0"/>
                <a:ea typeface="+mj-ea"/>
                <a:cs typeface="+mj-cs"/>
                <a:sym typeface="+mn-ea"/>
              </a:rPr>
              <a:t>8(4852)55-28-63</a:t>
            </a:r>
            <a:br>
              <a:rPr lang="ru-RU" altLang="ru-RU" kern="0" noProof="0" dirty="0">
                <a:ln>
                  <a:noFill/>
                </a:ln>
                <a:solidFill>
                  <a:schemeClr val="accent1">
                    <a:lumMod val="25000"/>
                  </a:schemeClr>
                </a:solidFill>
                <a:effectLst/>
                <a:uLnTx/>
                <a:uFillTx/>
                <a:latin typeface="Verdana" panose="020B0604030504040204" pitchFamily="34" charset="0"/>
                <a:ea typeface="+mj-ea"/>
                <a:cs typeface="+mj-cs"/>
                <a:sym typeface="+mn-ea"/>
              </a:rPr>
            </a:br>
            <a:r>
              <a:rPr lang="ru-RU" altLang="ru-RU" kern="0" noProof="0" dirty="0">
                <a:ln>
                  <a:noFill/>
                </a:ln>
                <a:solidFill>
                  <a:schemeClr val="accent1">
                    <a:lumMod val="25000"/>
                  </a:schemeClr>
                </a:solidFill>
                <a:effectLst/>
                <a:uLnTx/>
                <a:uFillTx/>
                <a:latin typeface="Verdana" panose="020B0604030504040204" pitchFamily="34" charset="0"/>
                <a:ea typeface="+mj-ea"/>
                <a:cs typeface="+mj-cs"/>
                <a:sym typeface="+mn-ea"/>
              </a:rPr>
              <a:t>89301267273</a:t>
            </a:r>
            <a:endParaRPr kumimoji="0" lang="ru-RU" altLang="ru-RU" b="0" i="0" u="none" strike="noStrike" kern="0" cap="none" spc="0" normalizeH="0" baseline="0" noProof="0" dirty="0">
              <a:ln>
                <a:noFill/>
              </a:ln>
              <a:solidFill>
                <a:srgbClr val="002060"/>
              </a:solidFill>
              <a:effectLst/>
              <a:uLnTx/>
              <a:uFillTx/>
              <a:latin typeface="+mj-lt"/>
              <a:ea typeface="+mj-ea"/>
              <a:cs typeface="+mj-cs"/>
            </a:endParaRPr>
          </a:p>
          <a:p>
            <a:pPr>
              <a:spcAft>
                <a:spcPts val="600"/>
              </a:spcAft>
              <a:buClrTx/>
              <a:buSzTx/>
              <a:buFontTx/>
            </a:pPr>
            <a:endParaRPr lang="ru-RU" altLang="x-none" i="1" dirty="0">
              <a:solidFill>
                <a:srgbClr val="333333"/>
              </a:solidFill>
              <a:latin typeface="+mj-lt"/>
              <a:ea typeface="+mn-ea"/>
              <a:cs typeface="+mj-lt"/>
              <a:sym typeface="+mn-ea"/>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52438" y="0"/>
            <a:ext cx="6819900" cy="908050"/>
          </a:xfrm>
          <a:ln/>
        </p:spPr>
        <p:txBody>
          <a:bodyPr vert="horz" wrap="square" lIns="68580" tIns="34290" rIns="68580" bIns="34290" anchor="ctr" anchorCtr="0"/>
          <a:lstStyle/>
          <a:p>
            <a:pPr algn="ctr"/>
            <a:r>
              <a:rPr lang="ru-RU" altLang="ru-RU" b="1" dirty="0">
                <a:solidFill>
                  <a:srgbClr val="111111"/>
                </a:solidFill>
                <a:latin typeface="Times New Roman" panose="02020603050405020304" pitchFamily="18" charset="0"/>
                <a:cs typeface="Times New Roman" panose="02020603050405020304" pitchFamily="18" charset="0"/>
              </a:rPr>
              <a:t>Поддержка лиц с ОВЗ и инвалидов  в РФ одна из национальных целей развития </a:t>
            </a:r>
            <a:endParaRPr lang="ru-RU" altLang="ru-RU" b="1" dirty="0">
              <a:solidFill>
                <a:srgbClr val="111111"/>
              </a:solidFill>
              <a:latin typeface="Times New Roman" panose="02020603050405020304" pitchFamily="18" charset="0"/>
              <a:ea typeface="Times New Roman" panose="020206030504050203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47349615"/>
              </p:ext>
            </p:extLst>
          </p:nvPr>
        </p:nvGraphicFramePr>
        <p:xfrm>
          <a:off x="122611" y="1340768"/>
          <a:ext cx="8568952" cy="5187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2" name="Рисунок 2"/>
          <p:cNvPicPr>
            <a:picLocks noChangeAspect="1"/>
          </p:cNvPicPr>
          <p:nvPr/>
        </p:nvPicPr>
        <p:blipFill>
          <a:blip r:embed="rId7"/>
          <a:stretch>
            <a:fillRect/>
          </a:stretch>
        </p:blipFill>
        <p:spPr>
          <a:xfrm>
            <a:off x="7272338" y="69850"/>
            <a:ext cx="1419225" cy="979488"/>
          </a:xfrm>
          <a:prstGeom prst="rect">
            <a:avLst/>
          </a:prstGeom>
          <a:noFill/>
          <a:ln w="9525">
            <a:noFill/>
          </a:ln>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Заголовок 1"/>
          <p:cNvSpPr>
            <a:spLocks noGrp="1"/>
          </p:cNvSpPr>
          <p:nvPr>
            <p:ph type="title"/>
          </p:nvPr>
        </p:nvSpPr>
        <p:spPr>
          <a:xfrm>
            <a:off x="1312863" y="101600"/>
            <a:ext cx="5076825" cy="66675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ru-RU" sz="2000" b="1" i="0" u="none" strike="noStrike" kern="0" cap="none" spc="0" normalizeH="0" baseline="0" noProof="0" dirty="0">
                <a:ln>
                  <a:noFill/>
                </a:ln>
                <a:solidFill>
                  <a:srgbClr val="111111"/>
                </a:solidFill>
                <a:effectLst/>
                <a:uLnTx/>
                <a:uFillTx/>
                <a:latin typeface="Times New Roman" panose="02020603050405020304" pitchFamily="18" charset="0"/>
                <a:ea typeface="+mj-ea"/>
                <a:cs typeface="Times New Roman" panose="02020603050405020304" pitchFamily="18" charset="0"/>
              </a:rPr>
              <a:t>Поддержка лиц с ОВЗ и инвалидов  в РФ одна из национальных целей развития </a:t>
            </a:r>
            <a:endParaRPr kumimoji="0" lang="ru-RU" altLang="ru-RU" sz="2000" b="1" i="0" u="none" strike="noStrike" kern="0" cap="none" spc="0" normalizeH="0" baseline="0" noProof="0" dirty="0">
              <a:ln>
                <a:noFill/>
              </a:ln>
              <a:solidFill>
                <a:schemeClr val="accent1">
                  <a:lumMod val="25000"/>
                </a:schemeClr>
              </a:solidFill>
              <a:effectLst/>
              <a:uLnTx/>
              <a:uFillTx/>
              <a:latin typeface="+mj-lt"/>
              <a:ea typeface="+mj-ea"/>
              <a:cs typeface="+mj-cs"/>
            </a:endParaRPr>
          </a:p>
        </p:txBody>
      </p:sp>
      <p:pic>
        <p:nvPicPr>
          <p:cNvPr id="8195" name="Рисунок 3"/>
          <p:cNvPicPr>
            <a:picLocks noChangeAspect="1"/>
          </p:cNvPicPr>
          <p:nvPr/>
        </p:nvPicPr>
        <p:blipFill>
          <a:blip r:embed="rId2"/>
          <a:stretch>
            <a:fillRect/>
          </a:stretch>
        </p:blipFill>
        <p:spPr>
          <a:xfrm>
            <a:off x="6524625" y="101600"/>
            <a:ext cx="2597150" cy="688975"/>
          </a:xfrm>
          <a:prstGeom prst="rect">
            <a:avLst/>
          </a:prstGeom>
          <a:noFill/>
          <a:ln w="9525">
            <a:noFill/>
          </a:ln>
        </p:spPr>
      </p:pic>
      <p:sp>
        <p:nvSpPr>
          <p:cNvPr id="5" name="TextBox 4"/>
          <p:cNvSpPr txBox="1"/>
          <p:nvPr/>
        </p:nvSpPr>
        <p:spPr>
          <a:xfrm>
            <a:off x="198438" y="1125538"/>
            <a:ext cx="3638550" cy="2030413"/>
          </a:xfrm>
          <a:prstGeom prst="rect">
            <a:avLst/>
          </a:prstGeom>
          <a:noFill/>
          <a:ln>
            <a:solidFill>
              <a:schemeClr val="tx1"/>
            </a:solidFill>
          </a:ln>
        </p:spPr>
        <p:txBody>
          <a:bodyPr>
            <a:spAutoFit/>
          </a:bodyPr>
          <a:lstStyle/>
          <a:p>
            <a:pPr algn="ctr">
              <a:buNone/>
            </a:pPr>
            <a:r>
              <a:rPr lang="ru-RU" altLang="x-none" dirty="0">
                <a:latin typeface="Times New Roman" panose="02020603050405020304" pitchFamily="18" charset="0"/>
                <a:cs typeface="Times New Roman" panose="02020603050405020304" pitchFamily="18" charset="0"/>
              </a:rPr>
              <a:t>Федеральный закон от 24.11.1995 № 181-ФЗ «О социальной защите инвалидов в Российской Федерации»,  с</a:t>
            </a:r>
            <a:r>
              <a:rPr lang="ru-RU" altLang="x-none" dirty="0">
                <a:solidFill>
                  <a:srgbClr val="1E4649"/>
                </a:solidFill>
                <a:latin typeface="Times New Roman" panose="02020603050405020304" pitchFamily="18" charset="0"/>
                <a:cs typeface="Times New Roman" panose="02020603050405020304" pitchFamily="18" charset="0"/>
              </a:rPr>
              <a:t>татья 3.1. Недопустимость дискриминации по признаку инвалидности</a:t>
            </a:r>
          </a:p>
          <a:p>
            <a:pPr>
              <a:buNone/>
            </a:pPr>
            <a:endParaRPr lang="ru-RU" altLang="x-none" dirty="0">
              <a:latin typeface="Times New Roman" panose="02020603050405020304" pitchFamily="18" charset="0"/>
              <a:ea typeface="Times New Roman" panose="02020603050405020304" pitchFamily="18" charset="0"/>
            </a:endParaRPr>
          </a:p>
        </p:txBody>
      </p:sp>
      <p:sp>
        <p:nvSpPr>
          <p:cNvPr id="8197" name="TextBox 6"/>
          <p:cNvSpPr txBox="1"/>
          <p:nvPr/>
        </p:nvSpPr>
        <p:spPr>
          <a:xfrm>
            <a:off x="4341813" y="1255713"/>
            <a:ext cx="4497387" cy="17541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lgn="ctr">
              <a:spcBef>
                <a:spcPct val="0"/>
              </a:spcBef>
              <a:buNone/>
            </a:pPr>
            <a:r>
              <a:rPr lang="ru-RU" altLang="ru-RU" sz="1800" dirty="0">
                <a:latin typeface="Times New Roman" panose="02020603050405020304" pitchFamily="18" charset="0"/>
                <a:cs typeface="Times New Roman" panose="02020603050405020304" pitchFamily="18" charset="0"/>
              </a:rPr>
              <a:t>Приказ Минобрнауки России от 09.11.2015 № 1309 «Об утверждении Порядка обеспечения условий доступности для инвалидов объектов и услуг в сфере образования, а также оказания им при этом необходимой помощи»</a:t>
            </a:r>
            <a:endParaRPr lang="ru-RU" altLang="ru-RU" sz="1800" dirty="0">
              <a:latin typeface="Times New Roman" panose="02020603050405020304" pitchFamily="18" charset="0"/>
              <a:ea typeface="Times New Roman" panose="02020603050405020304" pitchFamily="18" charset="0"/>
            </a:endParaRPr>
          </a:p>
        </p:txBody>
      </p:sp>
      <p:sp>
        <p:nvSpPr>
          <p:cNvPr id="8" name="Стрелка: вправо 7"/>
          <p:cNvSpPr/>
          <p:nvPr/>
        </p:nvSpPr>
        <p:spPr>
          <a:xfrm>
            <a:off x="3837305" y="1163955"/>
            <a:ext cx="386080" cy="201866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Hei"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5pPr>
          </a:lstStyle>
          <a:p>
            <a:pPr lvl="0" algn="ctr">
              <a:buNone/>
            </a:pPr>
            <a:endParaRPr lang="ru-RU" altLang="x-none" dirty="0">
              <a:solidFill>
                <a:srgbClr val="FFFFFF"/>
              </a:solidFill>
              <a:latin typeface="Arial" panose="020B0604020202020204" pitchFamily="34" charset="0"/>
            </a:endParaRPr>
          </a:p>
        </p:txBody>
      </p:sp>
      <p:sp>
        <p:nvSpPr>
          <p:cNvPr id="14" name="TextBox 13"/>
          <p:cNvSpPr txBox="1"/>
          <p:nvPr/>
        </p:nvSpPr>
        <p:spPr>
          <a:xfrm>
            <a:off x="198438" y="3476625"/>
            <a:ext cx="5021263" cy="3446463"/>
          </a:xfrm>
          <a:prstGeom prst="rect">
            <a:avLst/>
          </a:prstGeom>
          <a:noFill/>
        </p:spPr>
        <p:txBody>
          <a:bodyPr>
            <a:spAutoFit/>
          </a:bodyPr>
          <a:lstStyle/>
          <a:p>
            <a:pPr algn="ctr">
              <a:buNone/>
            </a:pPr>
            <a:r>
              <a:rPr lang="ru-RU" altLang="x-none" dirty="0">
                <a:latin typeface="Times New Roman" panose="02020603050405020304" pitchFamily="18" charset="0"/>
                <a:cs typeface="Times New Roman" panose="02020603050405020304" pitchFamily="18" charset="0"/>
              </a:rPr>
              <a:t>«</a:t>
            </a:r>
            <a:r>
              <a:rPr lang="ru-RU" altLang="x-none" sz="2000" b="1" dirty="0">
                <a:solidFill>
                  <a:srgbClr val="1E4649"/>
                </a:solidFill>
                <a:latin typeface="Times New Roman" panose="02020603050405020304" pitchFamily="18" charset="0"/>
                <a:cs typeface="Times New Roman" panose="02020603050405020304" pitchFamily="18" charset="0"/>
              </a:rPr>
              <a:t>Межведомственный комплексный план мероприятий по повышению доступности среднего профессионального и высшего образования для инвалидов и лиц с ограниченными возможностями здоровья, в том числе профориентации и занятости указанных лиц», утверждён заместителем Председателя Правительства Российской Федерации Т. А. Голиковой 10.04. 2023 года №3838п-П8</a:t>
            </a:r>
          </a:p>
          <a:p>
            <a:pPr>
              <a:buNone/>
            </a:pPr>
            <a:endParaRPr lang="ru-RU" altLang="x-none" dirty="0">
              <a:latin typeface="Arial" panose="020B0604020202020204" pitchFamily="34" charset="0"/>
            </a:endParaRPr>
          </a:p>
        </p:txBody>
      </p:sp>
      <p:grpSp>
        <p:nvGrpSpPr>
          <p:cNvPr id="8200" name="Группа 14"/>
          <p:cNvGrpSpPr/>
          <p:nvPr/>
        </p:nvGrpSpPr>
        <p:grpSpPr>
          <a:xfrm>
            <a:off x="5219700" y="1277938"/>
            <a:ext cx="3930650" cy="7335837"/>
            <a:chOff x="400201" y="-2549114"/>
            <a:chExt cx="3346351" cy="6860983"/>
          </a:xfrm>
        </p:grpSpPr>
        <p:sp>
          <p:nvSpPr>
            <p:cNvPr id="22" name="Стрелка: пятиугольник 21"/>
            <p:cNvSpPr/>
            <p:nvPr/>
          </p:nvSpPr>
          <p:spPr>
            <a:xfrm rot="10800000">
              <a:off x="400201" y="-898083"/>
              <a:ext cx="3284181" cy="357970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Стрелка: пятиугольник 4"/>
            <p:cNvSpPr txBox="1"/>
            <p:nvPr/>
          </p:nvSpPr>
          <p:spPr>
            <a:xfrm>
              <a:off x="1147589" y="-2549114"/>
              <a:ext cx="2598963" cy="6860983"/>
            </a:xfrm>
            <a:prstGeom prst="rect">
              <a:avLst/>
            </a:prstGeom>
          </p:spPr>
          <p:style>
            <a:lnRef idx="0">
              <a:scrgbClr r="0" g="0" b="0"/>
            </a:lnRef>
            <a:fillRef idx="0">
              <a:scrgbClr r="0" g="0" b="0"/>
            </a:fillRef>
            <a:effectRef idx="0">
              <a:scrgbClr r="0" g="0" b="0"/>
            </a:effectRef>
            <a:fontRef idx="minor">
              <a:schemeClr val="lt1"/>
            </a:fontRef>
          </p:style>
          <p:txBody>
            <a:bodyPr lIns="581225" tIns="53340" rIns="99568" bIns="53340" spcCol="1270" anchor="ctr"/>
            <a:lstStyle/>
            <a:p>
              <a:pPr marL="0" marR="0" lvl="0" indent="0" algn="ctr" defTabSz="622300" rtl="0" eaLnBrk="0" fontAlgn="base" latinLnBrk="0" hangingPunct="0">
                <a:lnSpc>
                  <a:spcPct val="90000"/>
                </a:lnSpc>
                <a:spcBef>
                  <a:spcPct val="0"/>
                </a:spcBef>
                <a:spcAft>
                  <a:spcPct val="35000"/>
                </a:spcAft>
                <a:buClrTx/>
                <a:buSzTx/>
                <a:buFontTx/>
                <a:buNone/>
                <a:defRPr/>
              </a:pPr>
              <a:r>
                <a:rPr kumimoji="0" lang="ru-RU" sz="2000" b="0" i="0" u="none" strike="noStrike" kern="1200" cap="none" spc="0" normalizeH="0" baseline="0" noProof="0" dirty="0">
                  <a:ln>
                    <a:noFill/>
                  </a:ln>
                  <a:solidFill>
                    <a:schemeClr val="accent1">
                      <a:lumMod val="25000"/>
                    </a:schemeClr>
                  </a:solidFill>
                  <a:effectLst/>
                  <a:uLnTx/>
                  <a:uFillTx/>
                  <a:latin typeface="Times New Roman" panose="02020603050405020304" pitchFamily="18" charset="0"/>
                  <a:ea typeface="+mn-ea"/>
                  <a:cs typeface="Times New Roman" panose="02020603050405020304" pitchFamily="18" charset="0"/>
                </a:rPr>
                <a:t>Развитие системы профориентационной работы и обеспечение доступности приёма на образовательные программы профессионального образования для инвалидов и лиц с ограниченными возможностями здоровья  </a:t>
              </a:r>
            </a:p>
          </p:txBody>
        </p:sp>
      </p:grpSp>
      <p:pic>
        <p:nvPicPr>
          <p:cNvPr id="8201" name="Рисунок 23"/>
          <p:cNvPicPr>
            <a:picLocks noChangeAspect="1"/>
          </p:cNvPicPr>
          <p:nvPr/>
        </p:nvPicPr>
        <p:blipFill>
          <a:blip r:embed="rId3"/>
          <a:stretch>
            <a:fillRect/>
          </a:stretch>
        </p:blipFill>
        <p:spPr>
          <a:xfrm>
            <a:off x="22225" y="79375"/>
            <a:ext cx="1176338" cy="812800"/>
          </a:xfrm>
          <a:prstGeom prst="rect">
            <a:avLst/>
          </a:prstGeom>
          <a:noFill/>
          <a:ln w="9525">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1331913" y="165100"/>
            <a:ext cx="5040312" cy="566738"/>
          </a:xfrm>
        </p:spPr>
        <p:txBody>
          <a:bodyPr vert="horz" wrap="square" lIns="91440" tIns="45720" rIns="91440" bIns="45720" anchor="b" anchorCtr="0"/>
          <a:lstStyle/>
          <a:p>
            <a:r>
              <a:rPr lang="ru-RU" altLang="ru-RU" dirty="0">
                <a:solidFill>
                  <a:schemeClr val="accent1">
                    <a:lumMod val="10000"/>
                  </a:schemeClr>
                </a:solidFill>
                <a:latin typeface="+mj-lt"/>
                <a:ea typeface="+mj-ea"/>
                <a:cs typeface="+mj-cs"/>
              </a:rPr>
              <a:t>НОРМАТИВНАЯ БАЗА</a:t>
            </a:r>
          </a:p>
        </p:txBody>
      </p:sp>
      <p:pic>
        <p:nvPicPr>
          <p:cNvPr id="12291" name="Рисунок 1"/>
          <p:cNvPicPr>
            <a:picLocks noGrp="1" noChangeAspect="1"/>
          </p:cNvPicPr>
          <p:nvPr>
            <p:ph idx="1"/>
          </p:nvPr>
        </p:nvPicPr>
        <p:blipFill>
          <a:blip r:embed="rId2"/>
          <a:srcRect l="7137"/>
          <a:stretch>
            <a:fillRect/>
          </a:stretch>
        </p:blipFill>
        <p:spPr>
          <a:xfrm>
            <a:off x="6711950" y="165100"/>
            <a:ext cx="2411413" cy="688975"/>
          </a:xfrm>
        </p:spPr>
      </p:pic>
      <p:pic>
        <p:nvPicPr>
          <p:cNvPr id="12292" name="Рисунок 5"/>
          <p:cNvPicPr>
            <a:picLocks noChangeAspect="1"/>
          </p:cNvPicPr>
          <p:nvPr/>
        </p:nvPicPr>
        <p:blipFill>
          <a:blip r:embed="rId3"/>
          <a:stretch>
            <a:fillRect/>
          </a:stretch>
        </p:blipFill>
        <p:spPr>
          <a:xfrm>
            <a:off x="254000" y="96838"/>
            <a:ext cx="776288" cy="776287"/>
          </a:xfrm>
          <a:prstGeom prst="rect">
            <a:avLst/>
          </a:prstGeom>
          <a:noFill/>
          <a:ln w="9525">
            <a:noFill/>
          </a:ln>
        </p:spPr>
      </p:pic>
      <p:sp>
        <p:nvSpPr>
          <p:cNvPr id="12293" name="TextBox 7"/>
          <p:cNvSpPr txBox="1"/>
          <p:nvPr/>
        </p:nvSpPr>
        <p:spPr>
          <a:xfrm>
            <a:off x="0" y="873125"/>
            <a:ext cx="9036050" cy="569118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Конвенция о правах инвалидов от 12.12.2006 г. </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Конституции Российской Федерации;</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Федеральный закон от 29 декабря 2012 г. N 273-ФЗ «Об образовании в РФ» </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Постановление Правительства РФ от 14.08.2013 N 697 «Об утверждении перечня специальностей и направлений подготовки, при приеме на обучение по которым поступающие проходят обязательные предварительные медицинские осмотры в порядке, установленном при заключении трудового договора или служебного контракта по соответствующей должности или специальности». </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Федеральный закон от 24.11.1995 г. N 181 -ФЗ «О социальной защите инвалидов».</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Письмо Министерства образования и науки России от 18.05.2017 г. N 06-517 «О дополнительных мерах» </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Письмо департамента государственной политики в сфере подготовки рабочих кадров и ДПО Министерства образования и науки РФ от 22.12.2017 г. № 06-2023 «О методических рекомендациях» </a:t>
            </a:r>
            <a:endParaRPr lang="ru-RU" altLang="ru-RU" dirty="0">
              <a:latin typeface="Times New Roman" panose="02020603050405020304" pitchFamily="18" charset="0"/>
              <a:cs typeface="Times New Roman" panose="02020603050405020304" pitchFamily="18" charset="0"/>
            </a:endParaRPr>
          </a:p>
          <a:p>
            <a:pPr marL="342900" lvl="0" indent="-342900" algn="just">
              <a:spcBef>
                <a:spcPct val="0"/>
              </a:spcBef>
              <a:buFont typeface="Wingdings" panose="05000000000000000000" pitchFamily="2" charset="2"/>
              <a:buChar char=""/>
            </a:pPr>
            <a:r>
              <a:rPr lang="ru-RU" altLang="ru-RU" sz="1800" dirty="0">
                <a:solidFill>
                  <a:srgbClr val="000000"/>
                </a:solidFill>
                <a:latin typeface="Times New Roman" panose="02020603050405020304" pitchFamily="18" charset="0"/>
                <a:cs typeface="Times New Roman" panose="02020603050405020304" pitchFamily="18" charset="0"/>
              </a:rPr>
              <a:t>Письмо Департамента государственной политики в сфере подготовки рабочих кадров и ДПО Министерства образования и науки РФ от 18 мая 2017 г. № 06-517 «О дополнительных мерах».</a:t>
            </a:r>
            <a:endParaRPr lang="ru-RU" altLang="ru-RU" dirty="0">
              <a:latin typeface="Times New Roman" panose="02020603050405020304" pitchFamily="18" charset="0"/>
              <a:cs typeface="Times New Roman" panose="02020603050405020304" pitchFamily="18" charset="0"/>
            </a:endParaRPr>
          </a:p>
          <a:p>
            <a:pPr marL="342900" lvl="0" indent="-342900">
              <a:lnSpc>
                <a:spcPct val="107000"/>
              </a:lnSpc>
              <a:spcBef>
                <a:spcPct val="0"/>
              </a:spcBef>
              <a:buFont typeface="Wingdings" panose="05000000000000000000" pitchFamily="2" charset="2"/>
              <a:buChar char=""/>
            </a:pPr>
            <a:r>
              <a:rPr lang="ru-RU" altLang="ru-RU" sz="1800" dirty="0">
                <a:latin typeface="Times New Roman" panose="02020603050405020304" pitchFamily="18" charset="0"/>
                <a:cs typeface="Calibri" panose="020F0502020204030204" pitchFamily="34" charset="0"/>
              </a:rPr>
              <a:t>Приказ  Министерства Просвещения РФ от 2 сентября 2020 г. N 457 «Об утверждении Порядка приема на обучение по образовательным программам среднего профессионального образования» </a:t>
            </a:r>
            <a:endParaRPr lang="ru-RU" altLang="ru-RU" sz="1400" dirty="0">
              <a:latin typeface="Calibri" panose="020F0502020204030204" pitchFamily="34" charset="0"/>
              <a:ea typeface="Calibri" panose="020F050202020403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bject 2"/>
          <p:cNvSpPr/>
          <p:nvPr/>
        </p:nvSpPr>
        <p:spPr>
          <a:xfrm>
            <a:off x="3036888" y="1773238"/>
            <a:ext cx="23812" cy="3879850"/>
          </a:xfrm>
          <a:custGeom>
            <a:avLst/>
            <a:gdLst/>
            <a:ahLst/>
            <a:cxnLst>
              <a:cxn ang="0">
                <a:pos x="0" y="0"/>
              </a:cxn>
              <a:cxn ang="0">
                <a:pos x="25837" y="3881043"/>
              </a:cxn>
            </a:cxnLst>
            <a:rect l="0" t="0" r="0" b="0"/>
            <a:pathLst>
              <a:path w="22860" h="3879215">
                <a:moveTo>
                  <a:pt x="0" y="0"/>
                </a:moveTo>
                <a:lnTo>
                  <a:pt x="22860" y="3879138"/>
                </a:lnTo>
              </a:path>
            </a:pathLst>
          </a:custGeom>
          <a:noFill/>
          <a:ln w="9524" cap="flat" cmpd="sng">
            <a:solidFill>
              <a:srgbClr val="A6A6A6">
                <a:alpha val="100000"/>
              </a:srgbClr>
            </a:solidFill>
            <a:prstDash val="solid"/>
            <a:round/>
            <a:headEnd type="none" w="med" len="med"/>
            <a:tailEnd type="none" w="med" len="med"/>
          </a:ln>
        </p:spPr>
        <p:txBody>
          <a:bodyPr/>
          <a:lstStyle/>
          <a:p>
            <a:endParaRPr lang="ru-RU" altLang="en-US"/>
          </a:p>
        </p:txBody>
      </p:sp>
      <p:sp>
        <p:nvSpPr>
          <p:cNvPr id="9219" name="object 3"/>
          <p:cNvSpPr txBox="1"/>
          <p:nvPr/>
        </p:nvSpPr>
        <p:spPr>
          <a:xfrm>
            <a:off x="198120" y="3775075"/>
            <a:ext cx="2791460" cy="2645410"/>
          </a:xfrm>
          <a:prstGeom prst="rect">
            <a:avLst/>
          </a:prstGeom>
          <a:noFill/>
          <a:ln w="9525">
            <a:noFill/>
          </a:ln>
        </p:spPr>
        <p:txBody>
          <a:bodyPr lIns="0" tIns="12700" rIns="0" bIns="0">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12700" lvl="0" indent="0">
              <a:spcBef>
                <a:spcPts val="100"/>
              </a:spcBef>
              <a:buNone/>
            </a:pPr>
            <a:r>
              <a:rPr lang="ru-RU" altLang="ru-RU" b="1" dirty="0">
                <a:solidFill>
                  <a:srgbClr val="17375E"/>
                </a:solidFill>
                <a:latin typeface="Calibri" panose="020F0502020204030204" pitchFamily="34" charset="0"/>
                <a:cs typeface="Calibri" panose="020F0502020204030204" pitchFamily="34" charset="0"/>
              </a:rPr>
              <a:t>РЕСУРСНОЕ ОБЕСПЕЧЕНИЕ </a:t>
            </a:r>
            <a:r>
              <a:rPr lang="ru-RU" altLang="ru-RU" dirty="0">
                <a:solidFill>
                  <a:srgbClr val="003480"/>
                </a:solidFill>
                <a:latin typeface="Calibri" panose="020F0502020204030204" pitchFamily="34" charset="0"/>
                <a:cs typeface="Calibri" panose="020F0502020204030204" pitchFamily="34" charset="0"/>
              </a:rPr>
              <a:t>Доступная архитектурная среда</a:t>
            </a:r>
          </a:p>
          <a:p>
            <a:pPr marL="12700" lvl="0" indent="0">
              <a:spcBef>
                <a:spcPts val="1100"/>
              </a:spcBef>
              <a:buFont typeface="Wingdings" panose="05000000000000000000" pitchFamily="2" charset="2"/>
              <a:buChar char="Ø"/>
            </a:pPr>
            <a:r>
              <a:rPr lang="ru-RU" altLang="ru-RU" dirty="0">
                <a:solidFill>
                  <a:srgbClr val="003480"/>
                </a:solidFill>
                <a:latin typeface="Calibri" panose="020F0502020204030204" pitchFamily="34" charset="0"/>
                <a:cs typeface="Calibri" panose="020F0502020204030204" pitchFamily="34" charset="0"/>
              </a:rPr>
              <a:t>Специальное оборудование</a:t>
            </a:r>
            <a:endParaRPr lang="ru-RU" altLang="ru-RU" dirty="0">
              <a:latin typeface="Calibri" panose="020F0502020204030204" pitchFamily="34" charset="0"/>
              <a:cs typeface="Calibri" panose="020F0502020204030204" pitchFamily="34" charset="0"/>
            </a:endParaRPr>
          </a:p>
          <a:p>
            <a:pPr marL="12700" lvl="0" indent="0">
              <a:spcBef>
                <a:spcPct val="0"/>
              </a:spcBef>
              <a:buFont typeface="Wingdings" panose="05000000000000000000" pitchFamily="2" charset="2"/>
              <a:buChar char="Ø"/>
            </a:pPr>
            <a:r>
              <a:rPr lang="ru-RU" altLang="ru-RU" dirty="0">
                <a:solidFill>
                  <a:srgbClr val="003480"/>
                </a:solidFill>
                <a:latin typeface="Calibri" panose="020F0502020204030204" pitchFamily="34" charset="0"/>
                <a:cs typeface="Calibri" panose="020F0502020204030204" pitchFamily="34" charset="0"/>
              </a:rPr>
              <a:t>Обучение с применением электронного обучения и дистанционных </a:t>
            </a:r>
          </a:p>
          <a:p>
            <a:pPr marL="12700" lvl="0" indent="0">
              <a:spcBef>
                <a:spcPct val="0"/>
              </a:spcBef>
              <a:buFont typeface="Wingdings" panose="05000000000000000000" pitchFamily="2" charset="2"/>
              <a:buNone/>
            </a:pPr>
            <a:r>
              <a:rPr lang="ru-RU" altLang="ru-RU" dirty="0">
                <a:solidFill>
                  <a:srgbClr val="003480"/>
                </a:solidFill>
                <a:latin typeface="Calibri" panose="020F0502020204030204" pitchFamily="34" charset="0"/>
                <a:cs typeface="Calibri" panose="020F0502020204030204" pitchFamily="34" charset="0"/>
              </a:rPr>
              <a:t>образовательных технологий</a:t>
            </a:r>
          </a:p>
          <a:p>
            <a:pPr marL="12700" lvl="0" indent="0">
              <a:spcBef>
                <a:spcPct val="0"/>
              </a:spcBef>
              <a:buFont typeface="Wingdings" panose="05000000000000000000" pitchFamily="2" charset="2"/>
              <a:buChar char="Ø"/>
            </a:pPr>
            <a:r>
              <a:rPr lang="ru-RU" altLang="ru-RU" dirty="0">
                <a:solidFill>
                  <a:srgbClr val="003480"/>
                </a:solidFill>
                <a:latin typeface="Calibri" panose="020F0502020204030204" pitchFamily="34" charset="0"/>
                <a:cs typeface="Calibri" panose="020F0502020204030204" pitchFamily="34" charset="0"/>
              </a:rPr>
              <a:t>Психолого-педагогическое сопровождение</a:t>
            </a:r>
          </a:p>
          <a:p>
            <a:pPr marL="12700" lvl="0" indent="0">
              <a:spcBef>
                <a:spcPct val="0"/>
              </a:spcBef>
              <a:buFont typeface="Wingdings" panose="05000000000000000000" pitchFamily="2" charset="2"/>
              <a:buChar char="Ø"/>
            </a:pPr>
            <a:r>
              <a:rPr lang="ru-RU" altLang="ru-RU" dirty="0">
                <a:solidFill>
                  <a:srgbClr val="003480"/>
                </a:solidFill>
                <a:latin typeface="Calibri" panose="020F0502020204030204" pitchFamily="34" charset="0"/>
                <a:cs typeface="Calibri" panose="020F0502020204030204" pitchFamily="34" charset="0"/>
              </a:rPr>
              <a:t>Адаптированные программы</a:t>
            </a:r>
            <a:endParaRPr lang="ru-RU" altLang="ru-RU" dirty="0">
              <a:latin typeface="Calibri" panose="020F0502020204030204" pitchFamily="34" charset="0"/>
              <a:ea typeface="Calibri" panose="020F0502020204030204" pitchFamily="34" charset="0"/>
            </a:endParaRPr>
          </a:p>
        </p:txBody>
      </p:sp>
      <p:sp>
        <p:nvSpPr>
          <p:cNvPr id="9220" name="object 4"/>
          <p:cNvSpPr txBox="1"/>
          <p:nvPr/>
        </p:nvSpPr>
        <p:spPr>
          <a:xfrm>
            <a:off x="3084195" y="991235"/>
            <a:ext cx="5917565" cy="1062990"/>
          </a:xfrm>
          <a:prstGeom prst="rect">
            <a:avLst/>
          </a:prstGeom>
          <a:noFill/>
          <a:ln w="9525">
            <a:noFill/>
          </a:ln>
        </p:spPr>
        <p:txBody>
          <a:bodyPr lIns="0" tIns="41275" rIns="0" bIns="0">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12700" lvl="0" indent="0" algn="ctr">
              <a:spcBef>
                <a:spcPts val="325"/>
              </a:spcBef>
              <a:buNone/>
            </a:pPr>
            <a:r>
              <a:rPr lang="ru-RU" altLang="ru-RU" b="1" dirty="0">
                <a:solidFill>
                  <a:srgbClr val="262673"/>
                </a:solidFill>
                <a:latin typeface="Calibri" panose="020F0502020204030204" pitchFamily="34" charset="0"/>
                <a:cs typeface="Calibri" panose="020F0502020204030204" pitchFamily="34" charset="0"/>
              </a:rPr>
              <a:t>ВЗАИМОДЕЙСТВИЕ ПО ИНКЛЮЗИВНОМУ ПРОФЕССИОНАЛЬНОМУ ОБРАЗОВАНИЮ БАЗОВЫХ ПРОФЕССИОНАЛЬНЫХ ОБРАЗОВАТЕЛЬНЫХ ОРГАНИЗАЦИЙ С ПОО</a:t>
            </a:r>
            <a:endParaRPr lang="ru-RU" altLang="ru-RU" dirty="0">
              <a:solidFill>
                <a:srgbClr val="262673"/>
              </a:solidFill>
              <a:latin typeface="Calibri" panose="020F0502020204030204" pitchFamily="34" charset="0"/>
              <a:cs typeface="Calibri" panose="020F0502020204030204" pitchFamily="34" charset="0"/>
            </a:endParaRPr>
          </a:p>
          <a:p>
            <a:pPr marL="12700" lvl="0" indent="0" algn="ctr">
              <a:spcBef>
                <a:spcPct val="0"/>
              </a:spcBef>
              <a:buNone/>
            </a:pPr>
            <a:endParaRPr lang="ru-RU" altLang="ru-RU" dirty="0">
              <a:solidFill>
                <a:srgbClr val="1E4649"/>
              </a:solidFill>
              <a:latin typeface="Calibri" panose="020F0502020204030204" pitchFamily="34" charset="0"/>
              <a:ea typeface="Calibri" panose="020F0502020204030204" pitchFamily="34" charset="0"/>
            </a:endParaRPr>
          </a:p>
        </p:txBody>
      </p:sp>
      <p:sp>
        <p:nvSpPr>
          <p:cNvPr id="9221" name="object 5"/>
          <p:cNvSpPr txBox="1"/>
          <p:nvPr/>
        </p:nvSpPr>
        <p:spPr>
          <a:xfrm>
            <a:off x="3081020" y="1818640"/>
            <a:ext cx="2006600" cy="475615"/>
          </a:xfrm>
          <a:prstGeom prst="rect">
            <a:avLst/>
          </a:prstGeom>
          <a:noFill/>
          <a:ln w="9525">
            <a:noFill/>
          </a:ln>
        </p:spPr>
        <p:txBody>
          <a:bodyPr lIns="0" tIns="12065" rIns="0" bIns="0">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12700" lvl="0" indent="0" algn="ctr">
              <a:spcBef>
                <a:spcPts val="100"/>
              </a:spcBef>
              <a:buNone/>
            </a:pPr>
            <a:r>
              <a:rPr lang="ru-RU" altLang="ru-RU" sz="1100" b="1" dirty="0">
                <a:solidFill>
                  <a:srgbClr val="1E4649"/>
                </a:solidFill>
                <a:latin typeface="Calibri" panose="020F0502020204030204" pitchFamily="34" charset="0"/>
                <a:cs typeface="Calibri" panose="020F0502020204030204" pitchFamily="34" charset="0"/>
              </a:rPr>
              <a:t>Ярославский колледж управления и профессиональных технологий:</a:t>
            </a:r>
            <a:endParaRPr lang="ru-RU" altLang="ru-RU" sz="1100" dirty="0">
              <a:solidFill>
                <a:srgbClr val="1E4649"/>
              </a:solidFill>
              <a:latin typeface="Calibri" panose="020F0502020204030204" pitchFamily="34" charset="0"/>
              <a:ea typeface="Calibri" panose="020F0502020204030204" pitchFamily="34" charset="0"/>
            </a:endParaRPr>
          </a:p>
        </p:txBody>
      </p:sp>
      <p:sp>
        <p:nvSpPr>
          <p:cNvPr id="9222" name="object 6"/>
          <p:cNvSpPr txBox="1"/>
          <p:nvPr/>
        </p:nvSpPr>
        <p:spPr>
          <a:xfrm>
            <a:off x="5327650" y="1819275"/>
            <a:ext cx="1704975" cy="566738"/>
          </a:xfrm>
          <a:prstGeom prst="rect">
            <a:avLst/>
          </a:prstGeom>
          <a:noFill/>
          <a:ln w="9525">
            <a:noFill/>
          </a:ln>
        </p:spPr>
        <p:txBody>
          <a:bodyPr lIns="0" tIns="12065" rIns="0" bIns="0">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12700" lvl="0" indent="0" algn="ctr">
              <a:spcBef>
                <a:spcPts val="100"/>
              </a:spcBef>
              <a:buNone/>
            </a:pPr>
            <a:r>
              <a:rPr lang="ru-RU" altLang="ru-RU" sz="1200" b="1" dirty="0">
                <a:solidFill>
                  <a:srgbClr val="1E4649"/>
                </a:solidFill>
                <a:latin typeface="Calibri" panose="020F0502020204030204" pitchFamily="34" charset="0"/>
                <a:cs typeface="Calibri" panose="020F0502020204030204" pitchFamily="34" charset="0"/>
              </a:rPr>
              <a:t>Рыбинский колледж городской инфраструктуры:</a:t>
            </a:r>
            <a:endParaRPr lang="ru-RU" altLang="ru-RU" sz="1200" dirty="0">
              <a:solidFill>
                <a:srgbClr val="1E4649"/>
              </a:solidFill>
              <a:latin typeface="Calibri" panose="020F0502020204030204" pitchFamily="34" charset="0"/>
              <a:ea typeface="Calibri" panose="020F0502020204030204" pitchFamily="34" charset="0"/>
            </a:endParaRPr>
          </a:p>
        </p:txBody>
      </p:sp>
      <p:sp>
        <p:nvSpPr>
          <p:cNvPr id="9223" name="object 7"/>
          <p:cNvSpPr txBox="1"/>
          <p:nvPr/>
        </p:nvSpPr>
        <p:spPr>
          <a:xfrm>
            <a:off x="7272338" y="1844675"/>
            <a:ext cx="1763712" cy="566738"/>
          </a:xfrm>
          <a:prstGeom prst="rect">
            <a:avLst/>
          </a:prstGeom>
          <a:noFill/>
          <a:ln w="9525">
            <a:noFill/>
          </a:ln>
        </p:spPr>
        <p:txBody>
          <a:bodyPr lIns="0" tIns="12065" rIns="0" bIns="0">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12700" lvl="0" indent="0" algn="ctr">
              <a:spcBef>
                <a:spcPts val="100"/>
              </a:spcBef>
              <a:buNone/>
            </a:pPr>
            <a:r>
              <a:rPr lang="ru-RU" altLang="ru-RU" sz="1200" b="1" dirty="0">
                <a:solidFill>
                  <a:srgbClr val="1E4649"/>
                </a:solidFill>
                <a:latin typeface="Calibri" panose="020F0502020204030204" pitchFamily="34" charset="0"/>
                <a:cs typeface="Calibri" panose="020F0502020204030204" pitchFamily="34" charset="0"/>
              </a:rPr>
              <a:t>Заволжский политехнический колледж:</a:t>
            </a:r>
            <a:endParaRPr lang="ru-RU" altLang="ru-RU" sz="1200" dirty="0">
              <a:solidFill>
                <a:srgbClr val="1E4649"/>
              </a:solidFill>
              <a:latin typeface="Calibri" panose="020F0502020204030204" pitchFamily="34" charset="0"/>
              <a:ea typeface="Calibri" panose="020F0502020204030204" pitchFamily="34" charset="0"/>
            </a:endParaRPr>
          </a:p>
        </p:txBody>
      </p:sp>
      <p:graphicFrame>
        <p:nvGraphicFramePr>
          <p:cNvPr id="8" name="object 8"/>
          <p:cNvGraphicFramePr>
            <a:graphicFrameLocks noGrp="1"/>
          </p:cNvGraphicFramePr>
          <p:nvPr>
            <p:custDataLst>
              <p:tags r:id="rId1"/>
            </p:custDataLst>
          </p:nvPr>
        </p:nvGraphicFramePr>
        <p:xfrm>
          <a:off x="3107690" y="2383790"/>
          <a:ext cx="1969135" cy="4055110"/>
        </p:xfrm>
        <a:graphic>
          <a:graphicData uri="http://schemas.openxmlformats.org/drawingml/2006/table">
            <a:tbl>
              <a:tblPr/>
              <a:tblGrid>
                <a:gridCol w="1969135">
                  <a:extLst>
                    <a:ext uri="{9D8B030D-6E8A-4147-A177-3AD203B41FA5}">
                      <a16:colId xmlns:a16="http://schemas.microsoft.com/office/drawing/2014/main" val="20000"/>
                    </a:ext>
                  </a:extLst>
                </a:gridCol>
              </a:tblGrid>
              <a:tr h="47561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875"/>
                        </a:lnSpc>
                        <a:spcBef>
                          <a:spcPts val="15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Любимский аграрно–</a:t>
                      </a:r>
                      <a:endParaRPr kumimoji="0" lang="ru-RU" altLang="ru-RU" sz="1200" b="0" i="0" u="none" strike="noStrike" cap="none" normalizeH="0" baseline="0">
                        <a:ln>
                          <a:noFill/>
                        </a:ln>
                        <a:solidFill>
                          <a:schemeClr val="tx1"/>
                        </a:solidFill>
                        <a:effectLst/>
                        <a:latin typeface="Calibri" panose="020F0502020204030204" pitchFamily="34" charset="0"/>
                        <a:ea typeface="SimHei" panose="02010609060101010101" pitchFamily="49" charset="-122"/>
                        <a:cs typeface="Calibri" panose="020F0502020204030204" pitchFamily="34" charset="0"/>
                      </a:endParaRPr>
                    </a:p>
                    <a:p>
                      <a:pPr marL="90805" marR="0" lvl="0" indent="0" algn="l" defTabSz="914400" rtl="0" eaLnBrk="1" fontAlgn="base" latinLnBrk="0" hangingPunct="1">
                        <a:lnSpc>
                          <a:spcPts val="875"/>
                        </a:lnSpc>
                        <a:spcBef>
                          <a:spcPct val="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политехнический колледж</a:t>
                      </a:r>
                      <a:endParaRPr kumimoji="0" lang="ru-RU" altLang="ru-RU" sz="1200" b="0" i="0" u="none" strike="noStrike" cap="none" normalizeH="0" baseline="0">
                        <a:ln>
                          <a:noFill/>
                        </a:ln>
                        <a:solidFill>
                          <a:schemeClr val="tx1"/>
                        </a:solidFill>
                        <a:effectLst/>
                        <a:latin typeface="Calibri" panose="020F0502020204030204" pitchFamily="34" charset="0"/>
                        <a:ea typeface="SimHei" panose="02010609060101010101" pitchFamily="49" charset="-122"/>
                        <a:cs typeface="Calibri" panose="020F0502020204030204" pitchFamily="34" charset="0"/>
                      </a:endParaRPr>
                    </a:p>
                  </a:txBody>
                  <a:tcPr marL="0" marR="0" marT="18415" marB="0" horzOverflow="overflow">
                    <a:lnL>
                      <a:noFill/>
                    </a:lnL>
                    <a:lnR>
                      <a:noFill/>
                    </a:lnR>
                    <a:lnT>
                      <a:noFill/>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0"/>
                  </a:ext>
                </a:extLst>
              </a:tr>
              <a:tr h="49276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7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градостроительный колледж</a:t>
                      </a:r>
                    </a:p>
                  </a:txBody>
                  <a:tcPr marL="0" marR="0" marT="59690" marB="0" horzOverflow="overflow">
                    <a:lnL>
                      <a:noFill/>
                    </a:lnL>
                    <a:lnR>
                      <a:noFill/>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1"/>
                  </a:ext>
                </a:extLst>
              </a:tr>
              <a:tr h="32194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50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колледж индустрии питания</a:t>
                      </a:r>
                    </a:p>
                  </a:txBody>
                  <a:tcPr marL="0" marR="0" marT="63500" marB="0" horzOverflow="overflow">
                    <a:lnL>
                      <a:noFill/>
                    </a:lnL>
                    <a:lnR>
                      <a:noFill/>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2"/>
                  </a:ext>
                </a:extLst>
              </a:tr>
              <a:tr h="31940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2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педагогический колледж</a:t>
                      </a:r>
                    </a:p>
                  </a:txBody>
                  <a:tcPr marL="0" marR="0" marT="54610" marB="0" horzOverflow="overflow">
                    <a:lnL>
                      <a:noFill/>
                    </a:lnL>
                    <a:lnR>
                      <a:noFill/>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3"/>
                  </a:ext>
                </a:extLst>
              </a:tr>
              <a:tr h="39243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политехнический колледж № 24</a:t>
                      </a:r>
                    </a:p>
                  </a:txBody>
                  <a:tcPr marL="0" marR="0" marT="55244" marB="0" horzOverflow="overflow">
                    <a:lnL>
                      <a:noFill/>
                    </a:lnL>
                    <a:lnR>
                      <a:noFill/>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4"/>
                  </a:ext>
                </a:extLst>
              </a:tr>
              <a:tr h="72072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ct val="8200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промышленно- экономический колледж им. Н.П. Пастухова»</a:t>
                      </a:r>
                    </a:p>
                  </a:txBody>
                  <a:tcPr marL="0" marR="0" marT="55244" marB="0" horzOverflow="overflow">
                    <a:lnL>
                      <a:noFill/>
                    </a:lnL>
                    <a:lnR>
                      <a:noFill/>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5"/>
                  </a:ext>
                </a:extLst>
              </a:tr>
              <a:tr h="53975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875"/>
                        </a:lnSpc>
                        <a:spcBef>
                          <a:spcPts val="36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техникум радио-</a:t>
                      </a:r>
                      <a:endParaRPr kumimoji="0" lang="ru-RU" altLang="ru-RU" sz="1200" b="0" i="0" u="none" strike="noStrike" cap="none" normalizeH="0" baseline="0">
                        <a:ln>
                          <a:noFill/>
                        </a:ln>
                        <a:solidFill>
                          <a:schemeClr val="tx1"/>
                        </a:solidFill>
                        <a:effectLst/>
                        <a:latin typeface="Calibri" panose="020F0502020204030204" pitchFamily="34" charset="0"/>
                        <a:ea typeface="SimHei" panose="02010609060101010101" pitchFamily="49" charset="-122"/>
                        <a:cs typeface="Calibri" panose="020F0502020204030204" pitchFamily="34" charset="0"/>
                      </a:endParaRPr>
                    </a:p>
                    <a:p>
                      <a:pPr marL="90805" marR="0" lvl="0" indent="0" algn="l" defTabSz="914400" rtl="0" eaLnBrk="1" fontAlgn="base" latinLnBrk="0" hangingPunct="1">
                        <a:lnSpc>
                          <a:spcPts val="875"/>
                        </a:lnSpc>
                        <a:spcBef>
                          <a:spcPct val="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электроники и телекоммуникаций</a:t>
                      </a:r>
                      <a:endParaRPr kumimoji="0" lang="ru-RU" altLang="ru-RU" sz="1200" b="0" i="0" u="none" strike="noStrike" cap="none" normalizeH="0" baseline="0">
                        <a:ln>
                          <a:noFill/>
                        </a:ln>
                        <a:solidFill>
                          <a:schemeClr val="tx1"/>
                        </a:solidFill>
                        <a:effectLst/>
                        <a:latin typeface="Calibri" panose="020F0502020204030204" pitchFamily="34" charset="0"/>
                        <a:ea typeface="SimHei" panose="02010609060101010101" pitchFamily="49" charset="-122"/>
                        <a:cs typeface="Calibri" panose="020F0502020204030204" pitchFamily="34" charset="0"/>
                      </a:endParaRPr>
                    </a:p>
                  </a:txBody>
                  <a:tcPr marL="0" marR="0" marB="0" horzOverflow="overflow">
                    <a:lnL>
                      <a:noFill/>
                    </a:lnL>
                    <a:lnR>
                      <a:noFill/>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6"/>
                  </a:ext>
                </a:extLst>
              </a:tr>
              <a:tr h="33909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технолого- экономический колледж</a:t>
                      </a:r>
                    </a:p>
                  </a:txBody>
                  <a:tcPr marL="0" marR="0" marT="55880" marB="0" horzOverflow="overflow">
                    <a:lnL>
                      <a:noFill/>
                    </a:lnL>
                    <a:lnR>
                      <a:noFill/>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7"/>
                  </a:ext>
                </a:extLst>
              </a:tr>
              <a:tr h="45339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Даниловский политехнический колледж</a:t>
                      </a:r>
                    </a:p>
                  </a:txBody>
                  <a:tcPr marL="0" marR="0" marT="55244" marB="0" horzOverflow="overflow">
                    <a:lnL>
                      <a:noFill/>
                    </a:lnL>
                    <a:lnR>
                      <a:noFill/>
                    </a:lnR>
                    <a:lnT w="28575" cap="flat" cmpd="sng" algn="ctr">
                      <a:solidFill>
                        <a:srgbClr val="FFFFFF"/>
                      </a:solidFill>
                      <a:prstDash val="solid"/>
                      <a:round/>
                      <a:headEnd type="none" w="med" len="med"/>
                      <a:tailEnd type="none" w="med" len="med"/>
                    </a:lnT>
                    <a:lnB>
                      <a:noFill/>
                    </a:lnB>
                    <a:lnTlToBr>
                      <a:noFill/>
                    </a:lnTlToBr>
                    <a:lnBlToTr>
                      <a:noFill/>
                    </a:lnBlToTr>
                    <a:solidFill>
                      <a:srgbClr val="DCE6F1"/>
                    </a:solidFill>
                  </a:tcPr>
                </a:tc>
                <a:extLst>
                  <a:ext uri="{0D108BD9-81ED-4DB2-BD59-A6C34878D82A}">
                    <a16:rowId xmlns:a16="http://schemas.microsoft.com/office/drawing/2014/main" val="10008"/>
                  </a:ext>
                </a:extLst>
              </a:tr>
            </a:tbl>
          </a:graphicData>
        </a:graphic>
      </p:graphicFrame>
      <p:graphicFrame>
        <p:nvGraphicFramePr>
          <p:cNvPr id="10" name="object 10"/>
          <p:cNvGraphicFramePr>
            <a:graphicFrameLocks noGrp="1"/>
          </p:cNvGraphicFramePr>
          <p:nvPr>
            <p:custDataLst>
              <p:tags r:id="rId2"/>
            </p:custDataLst>
          </p:nvPr>
        </p:nvGraphicFramePr>
        <p:xfrm>
          <a:off x="5189855" y="2411730"/>
          <a:ext cx="1963420" cy="4026535"/>
        </p:xfrm>
        <a:graphic>
          <a:graphicData uri="http://schemas.openxmlformats.org/drawingml/2006/table">
            <a:tbl>
              <a:tblPr/>
              <a:tblGrid>
                <a:gridCol w="1963420">
                  <a:extLst>
                    <a:ext uri="{9D8B030D-6E8A-4147-A177-3AD203B41FA5}">
                      <a16:colId xmlns:a16="http://schemas.microsoft.com/office/drawing/2014/main" val="20000"/>
                    </a:ext>
                  </a:extLst>
                </a:gridCol>
              </a:tblGrid>
              <a:tr h="41211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31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Мышкинский политехнический колледж</a:t>
                      </a:r>
                    </a:p>
                  </a:txBody>
                  <a:tcPr marL="0" marR="0" marT="40005" marB="0" horzOverflow="overflow">
                    <a:lnL>
                      <a:noFill/>
                    </a:lnL>
                    <a:lnR>
                      <a:noFill/>
                    </a:lnR>
                    <a:lnT>
                      <a:noFill/>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0"/>
                  </a:ext>
                </a:extLst>
              </a:tr>
              <a:tr h="53149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7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Пошехонский аграрно- политехнический колледж</a:t>
                      </a:r>
                    </a:p>
                  </a:txBody>
                  <a:tcPr marL="0" marR="0" marT="59690" marB="0" horzOverflow="overflow">
                    <a:lnL>
                      <a:noFill/>
                    </a:lnL>
                    <a:lnR>
                      <a:noFill/>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1"/>
                  </a:ext>
                </a:extLst>
              </a:tr>
              <a:tr h="44894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50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Рыбинский лесотехнический колледж</a:t>
                      </a:r>
                    </a:p>
                  </a:txBody>
                  <a:tcPr marL="0" marR="0" marT="63500" marB="0" horzOverflow="overflow">
                    <a:lnL>
                      <a:noFill/>
                    </a:lnL>
                    <a:lnR>
                      <a:noFill/>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2"/>
                  </a:ext>
                </a:extLst>
              </a:tr>
              <a:tr h="30861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2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Рыбинский полиграфический колледж</a:t>
                      </a:r>
                    </a:p>
                  </a:txBody>
                  <a:tcPr marL="0" marR="0" marT="54610" marB="0" horzOverflow="overflow">
                    <a:lnL>
                      <a:noFill/>
                    </a:lnL>
                    <a:lnR>
                      <a:noFill/>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3"/>
                  </a:ext>
                </a:extLst>
              </a:tr>
              <a:tr h="28638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Тутаевский политехнический техникум</a:t>
                      </a:r>
                    </a:p>
                  </a:txBody>
                  <a:tcPr marL="0" marR="0" marT="55244" marB="0" horzOverflow="overflow">
                    <a:lnL>
                      <a:noFill/>
                    </a:lnL>
                    <a:lnR>
                      <a:noFill/>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4"/>
                  </a:ext>
                </a:extLst>
              </a:tr>
              <a:tr h="52959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6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Рыбинский промышленно- экономический колледж</a:t>
                      </a:r>
                    </a:p>
                  </a:txBody>
                  <a:tcPr marL="0" marR="0" marT="58419" marB="0" horzOverflow="overflow">
                    <a:lnL>
                      <a:noFill/>
                    </a:lnL>
                    <a:lnR>
                      <a:noFill/>
                    </a:lnR>
                    <a:lnT w="381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5"/>
                  </a:ext>
                </a:extLst>
              </a:tr>
              <a:tr h="42291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61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Рыбинский профессионально- педагогический колледж</a:t>
                      </a:r>
                    </a:p>
                  </a:txBody>
                  <a:tcPr marL="0" marR="0" marT="77470" marB="0" horzOverflow="overflow">
                    <a:lnL>
                      <a:noFill/>
                    </a:lnL>
                    <a:lnR>
                      <a:noFill/>
                    </a:lnR>
                    <a:lnT w="762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6"/>
                  </a:ext>
                </a:extLst>
              </a:tr>
              <a:tr h="344805">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55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Рыбинский транспортно- технологический колледж</a:t>
                      </a:r>
                    </a:p>
                  </a:txBody>
                  <a:tcPr marL="0" marR="0" marT="69215" marB="0" horzOverflow="overflow">
                    <a:lnL>
                      <a:noFill/>
                    </a:lnL>
                    <a:lnR>
                      <a:noFill/>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7"/>
                  </a:ext>
                </a:extLst>
              </a:tr>
              <a:tr h="32385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790"/>
                        </a:lnSpc>
                        <a:spcBef>
                          <a:spcPts val="46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Угличский индустриально- педагогический колледж</a:t>
                      </a:r>
                    </a:p>
                  </a:txBody>
                  <a:tcPr marL="0" marR="0" marT="59055" marB="0" horzOverflow="overflow">
                    <a:lnL>
                      <a:noFill/>
                    </a:lnL>
                    <a:lnR>
                      <a:noFill/>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8"/>
                  </a:ext>
                </a:extLst>
              </a:tr>
              <a:tr h="417830">
                <a:tc>
                  <a:txBody>
                    <a:bodyPr/>
                    <a:lstStyle>
                      <a:lvl1pPr marL="9080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0805" marR="0" lvl="0" indent="0" algn="l" defTabSz="914400" rtl="0" eaLnBrk="1" fontAlgn="base" latinLnBrk="0" hangingPunct="1">
                        <a:lnSpc>
                          <a:spcPts val="875"/>
                        </a:lnSpc>
                        <a:spcBef>
                          <a:spcPts val="26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Угличский аграрно-</a:t>
                      </a:r>
                      <a:endParaRPr kumimoji="0" lang="ru-RU" altLang="ru-RU" sz="1200" b="0" i="0" u="none" strike="noStrike" cap="none" normalizeH="0" baseline="0">
                        <a:ln>
                          <a:noFill/>
                        </a:ln>
                        <a:solidFill>
                          <a:schemeClr val="tx1"/>
                        </a:solidFill>
                        <a:effectLst/>
                        <a:latin typeface="Calibri" panose="020F0502020204030204" pitchFamily="34" charset="0"/>
                        <a:ea typeface="SimHei" panose="02010609060101010101" pitchFamily="49" charset="-122"/>
                        <a:cs typeface="Calibri" panose="020F0502020204030204" pitchFamily="34" charset="0"/>
                      </a:endParaRPr>
                    </a:p>
                    <a:p>
                      <a:pPr marL="90805" marR="0" lvl="0" indent="0" algn="l" defTabSz="914400" rtl="0" eaLnBrk="1" fontAlgn="base" latinLnBrk="0" hangingPunct="1">
                        <a:lnSpc>
                          <a:spcPts val="875"/>
                        </a:lnSpc>
                        <a:spcBef>
                          <a:spcPct val="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политехнический колледж</a:t>
                      </a:r>
                      <a:endParaRPr kumimoji="0" lang="ru-RU" altLang="ru-RU" sz="1200" b="0" i="0" u="none" strike="noStrike" cap="none" normalizeH="0" baseline="0">
                        <a:ln>
                          <a:noFill/>
                        </a:ln>
                        <a:solidFill>
                          <a:schemeClr val="tx1"/>
                        </a:solidFill>
                        <a:effectLst/>
                        <a:latin typeface="Calibri" panose="020F0502020204030204" pitchFamily="34" charset="0"/>
                        <a:ea typeface="SimHei" panose="02010609060101010101" pitchFamily="49" charset="-122"/>
                        <a:cs typeface="Calibri" panose="020F0502020204030204" pitchFamily="34" charset="0"/>
                      </a:endParaRPr>
                    </a:p>
                  </a:txBody>
                  <a:tcPr marL="0" marR="0" marT="33655" marB="0" horzOverflow="overflow">
                    <a:lnL>
                      <a:noFill/>
                    </a:lnL>
                    <a:lnR>
                      <a:noFill/>
                    </a:lnR>
                    <a:lnT w="28575" cap="flat" cmpd="sng" algn="ctr">
                      <a:solidFill>
                        <a:srgbClr val="FFFFFF"/>
                      </a:solidFill>
                      <a:prstDash val="solid"/>
                      <a:round/>
                      <a:headEnd type="none" w="med" len="med"/>
                      <a:tailEnd type="none" w="med" len="med"/>
                    </a:lnT>
                    <a:lnB>
                      <a:noFill/>
                    </a:lnB>
                    <a:lnTlToBr>
                      <a:noFill/>
                    </a:lnTlToBr>
                    <a:lnBlToTr>
                      <a:noFill/>
                    </a:lnBlToTr>
                    <a:solidFill>
                      <a:srgbClr val="DCE6F1"/>
                    </a:solidFill>
                  </a:tcPr>
                </a:tc>
                <a:extLst>
                  <a:ext uri="{0D108BD9-81ED-4DB2-BD59-A6C34878D82A}">
                    <a16:rowId xmlns:a16="http://schemas.microsoft.com/office/drawing/2014/main" val="10009"/>
                  </a:ext>
                </a:extLst>
              </a:tr>
            </a:tbl>
          </a:graphicData>
        </a:graphic>
      </p:graphicFrame>
      <p:sp>
        <p:nvSpPr>
          <p:cNvPr id="9263" name="object 11"/>
          <p:cNvSpPr/>
          <p:nvPr/>
        </p:nvSpPr>
        <p:spPr>
          <a:xfrm>
            <a:off x="5219700" y="2528888"/>
            <a:ext cx="0" cy="3313112"/>
          </a:xfrm>
          <a:custGeom>
            <a:avLst/>
            <a:gdLst/>
            <a:ahLst/>
            <a:cxnLst>
              <a:cxn ang="0">
                <a:pos x="0" y="0"/>
              </a:cxn>
              <a:cxn ang="0">
                <a:pos x="0" y="3314850"/>
              </a:cxn>
            </a:cxnLst>
            <a:rect l="0" t="0" r="0" b="0"/>
            <a:pathLst>
              <a:path h="3312160">
                <a:moveTo>
                  <a:pt x="0" y="0"/>
                </a:moveTo>
                <a:lnTo>
                  <a:pt x="0" y="3311994"/>
                </a:lnTo>
              </a:path>
            </a:pathLst>
          </a:custGeom>
          <a:noFill/>
          <a:ln w="9525" cap="flat" cmpd="sng">
            <a:solidFill>
              <a:srgbClr val="A6A6A6">
                <a:alpha val="100000"/>
              </a:srgbClr>
            </a:solidFill>
            <a:prstDash val="solid"/>
            <a:round/>
            <a:headEnd type="none" w="med" len="med"/>
            <a:tailEnd type="none" w="med" len="med"/>
          </a:ln>
        </p:spPr>
        <p:txBody>
          <a:bodyPr/>
          <a:lstStyle/>
          <a:p>
            <a:endParaRPr lang="ru-RU" altLang="en-US"/>
          </a:p>
        </p:txBody>
      </p:sp>
      <p:graphicFrame>
        <p:nvGraphicFramePr>
          <p:cNvPr id="12" name="object 12"/>
          <p:cNvGraphicFramePr>
            <a:graphicFrameLocks noGrp="1"/>
          </p:cNvGraphicFramePr>
          <p:nvPr>
            <p:custDataLst>
              <p:tags r:id="rId3"/>
            </p:custDataLst>
          </p:nvPr>
        </p:nvGraphicFramePr>
        <p:xfrm>
          <a:off x="7182485" y="2411730"/>
          <a:ext cx="1853565" cy="4027170"/>
        </p:xfrm>
        <a:graphic>
          <a:graphicData uri="http://schemas.openxmlformats.org/drawingml/2006/table">
            <a:tbl>
              <a:tblPr/>
              <a:tblGrid>
                <a:gridCol w="1853565">
                  <a:extLst>
                    <a:ext uri="{9D8B030D-6E8A-4147-A177-3AD203B41FA5}">
                      <a16:colId xmlns:a16="http://schemas.microsoft.com/office/drawing/2014/main" val="20000"/>
                    </a:ext>
                  </a:extLst>
                </a:gridCol>
              </a:tblGrid>
              <a:tr h="421640">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31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Борисоглебский политехнический колледж</a:t>
                      </a:r>
                    </a:p>
                  </a:txBody>
                  <a:tcPr marL="0" marR="0" marT="40005" marB="0" horzOverflow="overflow">
                    <a:lnL>
                      <a:noFill/>
                    </a:lnL>
                    <a:lnR>
                      <a:noFill/>
                    </a:lnR>
                    <a:lnT>
                      <a:noFill/>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0"/>
                  </a:ext>
                </a:extLst>
              </a:tr>
              <a:tr h="446405">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ct val="100000"/>
                        </a:lnSpc>
                        <a:spcBef>
                          <a:spcPts val="26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Великосельский аграрный колледж</a:t>
                      </a:r>
                    </a:p>
                  </a:txBody>
                  <a:tcPr marL="0" marR="0" marT="33655" marB="0" horzOverflow="overflow">
                    <a:lnL>
                      <a:noFill/>
                    </a:lnL>
                    <a:lnR>
                      <a:noFill/>
                    </a:lnR>
                    <a:lnT w="3810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1"/>
                  </a:ext>
                </a:extLst>
              </a:tr>
              <a:tr h="457835">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52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Гаврилов–Ямский политехнический колледж</a:t>
                      </a:r>
                    </a:p>
                  </a:txBody>
                  <a:tcPr marL="0" marR="0" marT="67310" marB="0" horzOverflow="overflow">
                    <a:lnL>
                      <a:noFill/>
                    </a:lnL>
                    <a:lnR>
                      <a:noFill/>
                    </a:lnR>
                    <a:lnT w="5715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2"/>
                  </a:ext>
                </a:extLst>
              </a:tr>
              <a:tr h="410845">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42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Ростовский педагогический колледж</a:t>
                      </a:r>
                    </a:p>
                  </a:txBody>
                  <a:tcPr marL="0" marR="0" marT="54610" marB="0" horzOverflow="overflow">
                    <a:lnL>
                      <a:noFill/>
                    </a:lnL>
                    <a:lnR>
                      <a:noFill/>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3"/>
                  </a:ext>
                </a:extLst>
              </a:tr>
              <a:tr h="450215">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Ростовский колледж отраслевых технологий</a:t>
                      </a:r>
                    </a:p>
                  </a:txBody>
                  <a:tcPr marL="0" marR="0" marT="55244" marB="0" horzOverflow="overflow">
                    <a:lnL>
                      <a:noFill/>
                    </a:lnL>
                    <a:lnR>
                      <a:noFill/>
                    </a:lnR>
                    <a:lnT w="28575"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4"/>
                  </a:ext>
                </a:extLst>
              </a:tr>
              <a:tr h="474980">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50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Переславский колледж им. А. Невского</a:t>
                      </a:r>
                    </a:p>
                  </a:txBody>
                  <a:tcPr marL="0" marR="0" marT="62865" marB="0" horzOverflow="overflow">
                    <a:lnL>
                      <a:noFill/>
                    </a:lnL>
                    <a:lnR>
                      <a:noFill/>
                    </a:lnR>
                    <a:lnT w="5715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5"/>
                  </a:ext>
                </a:extLst>
              </a:tr>
              <a:tr h="488315">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575"/>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автомеханический колледж</a:t>
                      </a:r>
                    </a:p>
                  </a:txBody>
                  <a:tcPr marL="0" marR="0" marT="73025" marB="0" horzOverflow="overflow">
                    <a:lnL>
                      <a:noFill/>
                    </a:lnL>
                    <a:lnR>
                      <a:noFill/>
                    </a:lnR>
                    <a:lnT w="76200" cap="flat" cmpd="sng" algn="ctr">
                      <a:solidFill>
                        <a:srgbClr val="FFFFFF"/>
                      </a:solidFill>
                      <a:prstDash val="solid"/>
                      <a:round/>
                      <a:headEnd type="none" w="med" len="med"/>
                      <a:tailEnd type="none" w="med" len="med"/>
                    </a:lnT>
                    <a:lnB w="762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6"/>
                  </a:ext>
                </a:extLst>
              </a:tr>
              <a:tr h="457835">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ct val="100000"/>
                        </a:lnSpc>
                        <a:spcBef>
                          <a:spcPts val="40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кадетский колледж</a:t>
                      </a:r>
                    </a:p>
                  </a:txBody>
                  <a:tcPr marL="0" marR="0" marT="51435" marB="0" horzOverflow="overflow">
                    <a:lnL>
                      <a:noFill/>
                    </a:lnL>
                    <a:lnR>
                      <a:noFill/>
                    </a:lnR>
                    <a:lnT w="762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CE6F1"/>
                    </a:solidFill>
                  </a:tcPr>
                </a:tc>
                <a:extLst>
                  <a:ext uri="{0D108BD9-81ED-4DB2-BD59-A6C34878D82A}">
                    <a16:rowId xmlns:a16="http://schemas.microsoft.com/office/drawing/2014/main" val="10007"/>
                  </a:ext>
                </a:extLst>
              </a:tr>
              <a:tr h="419100">
                <a:tc>
                  <a:txBody>
                    <a:bodyPr/>
                    <a:lstStyle>
                      <a:lvl1pPr marL="92075">
                        <a:spcBef>
                          <a:spcPct val="20000"/>
                        </a:spcBef>
                        <a:defRPr sz="1400">
                          <a:solidFill>
                            <a:schemeClr val="tx1"/>
                          </a:solidFill>
                          <a:latin typeface="Arial" panose="020B0604020202020204" pitchFamily="34" charset="0"/>
                          <a:ea typeface="SimHei" panose="02010609060101010101" pitchFamily="49" charset="-122"/>
                        </a:defRPr>
                      </a:lvl1pPr>
                      <a:lvl2pPr marL="742950" indent="-285750">
                        <a:spcBef>
                          <a:spcPct val="20000"/>
                        </a:spcBef>
                        <a:defRPr sz="1400">
                          <a:solidFill>
                            <a:schemeClr val="tx1"/>
                          </a:solidFill>
                          <a:latin typeface="Arial" panose="020B0604020202020204" pitchFamily="34" charset="0"/>
                          <a:ea typeface="SimHei" panose="02010609060101010101" pitchFamily="49" charset="-122"/>
                        </a:defRPr>
                      </a:lvl2pPr>
                      <a:lvl3pPr marL="1143000" indent="-228600">
                        <a:spcBef>
                          <a:spcPct val="20000"/>
                        </a:spcBef>
                        <a:defRPr sz="1400">
                          <a:solidFill>
                            <a:schemeClr val="tx1"/>
                          </a:solidFill>
                          <a:latin typeface="Arial" panose="020B0604020202020204" pitchFamily="34" charset="0"/>
                          <a:ea typeface="SimHei" panose="02010609060101010101" pitchFamily="49" charset="-122"/>
                        </a:defRPr>
                      </a:lvl3pPr>
                      <a:lvl4pPr marL="1600200" indent="-228600">
                        <a:spcBef>
                          <a:spcPct val="20000"/>
                        </a:spcBef>
                        <a:defRPr sz="1400">
                          <a:solidFill>
                            <a:schemeClr val="tx1"/>
                          </a:solidFill>
                          <a:latin typeface="Arial" panose="020B0604020202020204" pitchFamily="34" charset="0"/>
                          <a:ea typeface="SimHei" panose="02010609060101010101" pitchFamily="49" charset="-122"/>
                        </a:defRPr>
                      </a:lvl4pPr>
                      <a:lvl5pPr marL="2057400" indent="-228600">
                        <a:spcBef>
                          <a:spcPct val="20000"/>
                        </a:spcBef>
                        <a:defRPr sz="1400">
                          <a:solidFill>
                            <a:schemeClr val="tx1"/>
                          </a:solidFill>
                          <a:latin typeface="Arial" panose="020B0604020202020204" pitchFamily="34" charset="0"/>
                          <a:ea typeface="SimHei" panose="02010609060101010101" pitchFamily="49" charset="-122"/>
                        </a:defRPr>
                      </a:lvl5pPr>
                      <a:lvl6pPr marL="25146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6pPr>
                      <a:lvl7pPr marL="29718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7pPr>
                      <a:lvl8pPr marL="34290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8pPr>
                      <a:lvl9pPr marL="3886200" indent="-228600" eaLnBrk="0" fontAlgn="base" hangingPunct="0">
                        <a:spcBef>
                          <a:spcPct val="20000"/>
                        </a:spcBef>
                        <a:spcAft>
                          <a:spcPct val="0"/>
                        </a:spcAft>
                        <a:defRPr sz="1400">
                          <a:solidFill>
                            <a:schemeClr val="tx1"/>
                          </a:solidFill>
                          <a:latin typeface="Arial" panose="020B0604020202020204" pitchFamily="34" charset="0"/>
                          <a:ea typeface="SimHei" panose="02010609060101010101" pitchFamily="49" charset="-122"/>
                        </a:defRPr>
                      </a:lvl9pPr>
                    </a:lstStyle>
                    <a:p>
                      <a:pPr marL="92075" marR="0" lvl="0" indent="0" algn="l" defTabSz="914400" rtl="0" eaLnBrk="1" fontAlgn="base" latinLnBrk="0" hangingPunct="1">
                        <a:lnSpc>
                          <a:spcPts val="790"/>
                        </a:lnSpc>
                        <a:spcBef>
                          <a:spcPts val="440"/>
                        </a:spcBef>
                        <a:spcAft>
                          <a:spcPct val="0"/>
                        </a:spcAft>
                        <a:buClrTx/>
                        <a:buSzTx/>
                        <a:buFontTx/>
                        <a:buNone/>
                      </a:pPr>
                      <a:r>
                        <a:rPr kumimoji="0" lang="ru-RU" altLang="ru-RU" sz="1200" b="0" i="0" u="none" strike="noStrike" cap="none" normalizeH="0" baseline="0">
                          <a:ln>
                            <a:noFill/>
                          </a:ln>
                          <a:solidFill>
                            <a:srgbClr val="1F487C"/>
                          </a:solidFill>
                          <a:effectLst/>
                          <a:latin typeface="Calibri" panose="020F0502020204030204" pitchFamily="34" charset="0"/>
                          <a:ea typeface="SimHei" panose="02010609060101010101" pitchFamily="49" charset="-122"/>
                          <a:cs typeface="Calibri" panose="020F0502020204030204" pitchFamily="34" charset="0"/>
                        </a:rPr>
                        <a:t>Ярославский колледж сервиса и дизайна</a:t>
                      </a:r>
                    </a:p>
                  </a:txBody>
                  <a:tcPr marL="0" marR="0" marT="55244" marB="0" horzOverflow="overflow">
                    <a:lnL>
                      <a:noFill/>
                    </a:lnL>
                    <a:lnR>
                      <a:noFill/>
                    </a:lnR>
                    <a:lnT w="38100" cap="flat" cmpd="sng" algn="ctr">
                      <a:solidFill>
                        <a:srgbClr val="FFFFFF"/>
                      </a:solidFill>
                      <a:prstDash val="solid"/>
                      <a:round/>
                      <a:headEnd type="none" w="med" len="med"/>
                      <a:tailEnd type="none" w="med" len="med"/>
                    </a:lnT>
                    <a:lnB>
                      <a:noFill/>
                    </a:lnB>
                    <a:lnTlToBr>
                      <a:noFill/>
                    </a:lnTlToBr>
                    <a:lnBlToTr>
                      <a:noFill/>
                    </a:lnBlToTr>
                    <a:solidFill>
                      <a:srgbClr val="DCE6F1"/>
                    </a:solidFill>
                  </a:tcPr>
                </a:tc>
                <a:extLst>
                  <a:ext uri="{0D108BD9-81ED-4DB2-BD59-A6C34878D82A}">
                    <a16:rowId xmlns:a16="http://schemas.microsoft.com/office/drawing/2014/main" val="10008"/>
                  </a:ext>
                </a:extLst>
              </a:tr>
            </a:tbl>
          </a:graphicData>
        </a:graphic>
      </p:graphicFrame>
      <p:sp>
        <p:nvSpPr>
          <p:cNvPr id="9284" name="object 13"/>
          <p:cNvSpPr/>
          <p:nvPr/>
        </p:nvSpPr>
        <p:spPr>
          <a:xfrm>
            <a:off x="7200900" y="2528888"/>
            <a:ext cx="0" cy="3313112"/>
          </a:xfrm>
          <a:custGeom>
            <a:avLst/>
            <a:gdLst/>
            <a:ahLst/>
            <a:cxnLst>
              <a:cxn ang="0">
                <a:pos x="0" y="0"/>
              </a:cxn>
              <a:cxn ang="0">
                <a:pos x="0" y="3314850"/>
              </a:cxn>
            </a:cxnLst>
            <a:rect l="0" t="0" r="0" b="0"/>
            <a:pathLst>
              <a:path h="3312160">
                <a:moveTo>
                  <a:pt x="0" y="0"/>
                </a:moveTo>
                <a:lnTo>
                  <a:pt x="0" y="3311994"/>
                </a:lnTo>
              </a:path>
            </a:pathLst>
          </a:custGeom>
          <a:noFill/>
          <a:ln w="9525" cap="flat" cmpd="sng">
            <a:solidFill>
              <a:srgbClr val="A6A6A6">
                <a:alpha val="100000"/>
              </a:srgbClr>
            </a:solidFill>
            <a:prstDash val="solid"/>
            <a:round/>
            <a:headEnd type="none" w="med" len="med"/>
            <a:tailEnd type="none" w="med" len="med"/>
          </a:ln>
        </p:spPr>
        <p:txBody>
          <a:bodyPr/>
          <a:lstStyle/>
          <a:p>
            <a:endParaRPr lang="ru-RU" altLang="en-US"/>
          </a:p>
        </p:txBody>
      </p:sp>
      <p:sp>
        <p:nvSpPr>
          <p:cNvPr id="9285" name="object 14"/>
          <p:cNvSpPr txBox="1"/>
          <p:nvPr/>
        </p:nvSpPr>
        <p:spPr>
          <a:xfrm>
            <a:off x="167005" y="1124585"/>
            <a:ext cx="2881630" cy="2362835"/>
          </a:xfrm>
          <a:prstGeom prst="rect">
            <a:avLst/>
          </a:prstGeom>
          <a:noFill/>
          <a:ln w="9525">
            <a:noFill/>
          </a:ln>
        </p:spPr>
        <p:txBody>
          <a:bodyPr lIns="0" tIns="12700" rIns="0" bIns="0">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12700" lvl="0" indent="0" algn="l">
              <a:spcBef>
                <a:spcPts val="100"/>
              </a:spcBef>
              <a:buNone/>
            </a:pPr>
            <a:r>
              <a:rPr lang="ru-RU" altLang="ru-RU" b="1" dirty="0">
                <a:solidFill>
                  <a:srgbClr val="1E4649"/>
                </a:solidFill>
                <a:latin typeface="Calibri" panose="020F0502020204030204" pitchFamily="34" charset="0"/>
                <a:cs typeface="Calibri" panose="020F0502020204030204" pitchFamily="34" charset="0"/>
              </a:rPr>
              <a:t>БАЗОВЫЕ ПРОФЕССИОНАЛЬНЫЕ</a:t>
            </a:r>
            <a:endParaRPr lang="ru-RU" altLang="ru-RU" dirty="0">
              <a:solidFill>
                <a:srgbClr val="1E4649"/>
              </a:solidFill>
              <a:latin typeface="Calibri" panose="020F0502020204030204" pitchFamily="34" charset="0"/>
              <a:cs typeface="Calibri" panose="020F0502020204030204" pitchFamily="34" charset="0"/>
            </a:endParaRPr>
          </a:p>
          <a:p>
            <a:pPr marL="12700" lvl="0" indent="0" algn="l">
              <a:spcBef>
                <a:spcPct val="0"/>
              </a:spcBef>
              <a:buNone/>
            </a:pPr>
            <a:r>
              <a:rPr lang="ru-RU" altLang="ru-RU" b="1" dirty="0">
                <a:solidFill>
                  <a:srgbClr val="1E4649"/>
                </a:solidFill>
                <a:latin typeface="Calibri" panose="020F0502020204030204" pitchFamily="34" charset="0"/>
                <a:cs typeface="Calibri" panose="020F0502020204030204" pitchFamily="34" charset="0"/>
              </a:rPr>
              <a:t>ОБРАЗОВАТЕЛЬНЫЕ ОРГАНИЗАЦИИ (БПОО)</a:t>
            </a:r>
            <a:endParaRPr lang="ru-RU" altLang="ru-RU" dirty="0">
              <a:solidFill>
                <a:srgbClr val="1E4649"/>
              </a:solidFill>
              <a:latin typeface="Calibri" panose="020F0502020204030204" pitchFamily="34" charset="0"/>
              <a:cs typeface="Calibri" panose="020F0502020204030204" pitchFamily="34" charset="0"/>
            </a:endParaRPr>
          </a:p>
          <a:p>
            <a:pPr marL="12700" lvl="0" indent="0" algn="l">
              <a:spcBef>
                <a:spcPct val="0"/>
              </a:spcBef>
              <a:buNone/>
            </a:pPr>
            <a:r>
              <a:rPr lang="ru-RU" altLang="ru-RU" b="1" dirty="0">
                <a:solidFill>
                  <a:srgbClr val="1E4649"/>
                </a:solidFill>
                <a:latin typeface="Calibri" panose="020F0502020204030204" pitchFamily="34" charset="0"/>
                <a:cs typeface="Calibri" panose="020F0502020204030204" pitchFamily="34" charset="0"/>
              </a:rPr>
              <a:t>для взаимодействия по инклюзивному профессиональному образованию и</a:t>
            </a:r>
            <a:endParaRPr lang="ru-RU" altLang="ru-RU" dirty="0">
              <a:solidFill>
                <a:srgbClr val="1E4649"/>
              </a:solidFill>
              <a:latin typeface="Calibri" panose="020F0502020204030204" pitchFamily="34" charset="0"/>
              <a:cs typeface="Calibri" panose="020F0502020204030204" pitchFamily="34" charset="0"/>
            </a:endParaRPr>
          </a:p>
          <a:p>
            <a:pPr marL="12700" lvl="0" indent="0" algn="l">
              <a:spcBef>
                <a:spcPct val="0"/>
              </a:spcBef>
              <a:buNone/>
            </a:pPr>
            <a:r>
              <a:rPr lang="ru-RU" altLang="ru-RU" b="1" dirty="0">
                <a:solidFill>
                  <a:srgbClr val="1E4649"/>
                </a:solidFill>
                <a:latin typeface="Calibri" panose="020F0502020204030204" pitchFamily="34" charset="0"/>
                <a:cs typeface="Calibri" panose="020F0502020204030204" pitchFamily="34" charset="0"/>
              </a:rPr>
              <a:t>с целью формирования инклюзивной образовательной среды</a:t>
            </a:r>
            <a:endParaRPr lang="ru-RU" altLang="ru-RU" dirty="0">
              <a:solidFill>
                <a:srgbClr val="1E4649"/>
              </a:solidFill>
              <a:latin typeface="Calibri" panose="020F0502020204030204" pitchFamily="34" charset="0"/>
              <a:ea typeface="Calibri" panose="020F0502020204030204" pitchFamily="34" charset="0"/>
            </a:endParaRPr>
          </a:p>
        </p:txBody>
      </p:sp>
      <p:pic>
        <p:nvPicPr>
          <p:cNvPr id="9286" name="Рисунок 16"/>
          <p:cNvPicPr>
            <a:picLocks noChangeAspect="1"/>
          </p:cNvPicPr>
          <p:nvPr/>
        </p:nvPicPr>
        <p:blipFill>
          <a:blip r:embed="rId6"/>
          <a:stretch>
            <a:fillRect/>
          </a:stretch>
        </p:blipFill>
        <p:spPr>
          <a:xfrm>
            <a:off x="41275" y="68263"/>
            <a:ext cx="1154113" cy="796925"/>
          </a:xfrm>
          <a:prstGeom prst="rect">
            <a:avLst/>
          </a:prstGeom>
          <a:noFill/>
          <a:ln w="9525">
            <a:noFill/>
          </a:ln>
        </p:spPr>
      </p:pic>
      <p:sp>
        <p:nvSpPr>
          <p:cNvPr id="9287" name="TextBox 18"/>
          <p:cNvSpPr txBox="1"/>
          <p:nvPr/>
        </p:nvSpPr>
        <p:spPr>
          <a:xfrm>
            <a:off x="1875155" y="236220"/>
            <a:ext cx="4434840" cy="52578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2400" b="1" dirty="0">
                <a:latin typeface="Times New Roman" panose="02020603050405020304" pitchFamily="18" charset="0"/>
                <a:cs typeface="Times New Roman" panose="02020603050405020304" pitchFamily="18" charset="0"/>
              </a:rPr>
              <a:t>ЯРОСЛАВСКИЙ РЕГИОН</a:t>
            </a:r>
            <a:endParaRPr lang="ru-RU" altLang="ru-RU" sz="2400" b="1" dirty="0">
              <a:latin typeface="Times New Roman" panose="02020603050405020304" pitchFamily="18" charset="0"/>
              <a:ea typeface="Times New Roman" panose="02020603050405020304" pitchFamily="18" charset="0"/>
            </a:endParaRPr>
          </a:p>
        </p:txBody>
      </p:sp>
      <p:pic>
        <p:nvPicPr>
          <p:cNvPr id="8195" name="Рисунок 3"/>
          <p:cNvPicPr>
            <a:picLocks noChangeAspect="1"/>
          </p:cNvPicPr>
          <p:nvPr/>
        </p:nvPicPr>
        <p:blipFill>
          <a:blip r:embed="rId7"/>
          <a:stretch>
            <a:fillRect/>
          </a:stretch>
        </p:blipFill>
        <p:spPr>
          <a:xfrm>
            <a:off x="6588125" y="116840"/>
            <a:ext cx="2597150" cy="688975"/>
          </a:xfrm>
          <a:prstGeom prst="rect">
            <a:avLst/>
          </a:prstGeom>
          <a:noFill/>
          <a:ln w="9525">
            <a:noFill/>
          </a:ln>
        </p:spPr>
      </p:pic>
      <p:sp>
        <p:nvSpPr>
          <p:cNvPr id="2" name="Стрелка: вправо 7"/>
          <p:cNvSpPr/>
          <p:nvPr/>
        </p:nvSpPr>
        <p:spPr>
          <a:xfrm rot="5400000">
            <a:off x="1684788" y="2907508"/>
            <a:ext cx="186373" cy="1548765"/>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Hei"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5pPr>
          </a:lstStyle>
          <a:p>
            <a:pPr lvl="0" algn="ctr">
              <a:buNone/>
            </a:pPr>
            <a:endParaRPr lang="ru-RU" altLang="x-none" dirty="0">
              <a:solidFill>
                <a:srgbClr val="FFFFFF"/>
              </a:solidFill>
              <a:latin typeface="Arial" panose="020B060402020202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sz="half" idx="2"/>
            <p:extLst>
              <p:ext uri="{D42A27DB-BD31-4B8C-83A1-F6EECF244321}">
                <p14:modId xmlns:p14="http://schemas.microsoft.com/office/powerpoint/2010/main" val="1448331088"/>
              </p:ext>
            </p:extLst>
          </p:nvPr>
        </p:nvGraphicFramePr>
        <p:xfrm>
          <a:off x="107504" y="980728"/>
          <a:ext cx="439248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Объект 6"/>
          <p:cNvGraphicFramePr>
            <a:graphicFrameLocks noGrp="1"/>
          </p:cNvGraphicFramePr>
          <p:nvPr>
            <p:ph sz="quarter" idx="4"/>
            <p:extLst>
              <p:ext uri="{D42A27DB-BD31-4B8C-83A1-F6EECF244321}">
                <p14:modId xmlns:p14="http://schemas.microsoft.com/office/powerpoint/2010/main" val="2691826973"/>
              </p:ext>
            </p:extLst>
          </p:nvPr>
        </p:nvGraphicFramePr>
        <p:xfrm>
          <a:off x="4572000" y="629980"/>
          <a:ext cx="4392488" cy="6039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2" name="Рисунок 1"/>
          <p:cNvPicPr>
            <a:picLocks noChangeAspect="1"/>
          </p:cNvPicPr>
          <p:nvPr/>
        </p:nvPicPr>
        <p:blipFill>
          <a:blip r:embed="rId12"/>
          <a:stretch>
            <a:fillRect/>
          </a:stretch>
        </p:blipFill>
        <p:spPr>
          <a:xfrm>
            <a:off x="7236296" y="188640"/>
            <a:ext cx="1450974" cy="719390"/>
          </a:xfrm>
          <a:prstGeom prst="rect">
            <a:avLst/>
          </a:prstGeom>
        </p:spPr>
      </p:pic>
      <p:sp>
        <p:nvSpPr>
          <p:cNvPr id="3" name="Прямоугольник 2"/>
          <p:cNvSpPr/>
          <p:nvPr/>
        </p:nvSpPr>
        <p:spPr>
          <a:xfrm>
            <a:off x="1475656" y="260648"/>
            <a:ext cx="5483422" cy="369332"/>
          </a:xfrm>
          <a:prstGeom prst="rect">
            <a:avLst/>
          </a:prstGeom>
        </p:spPr>
        <p:txBody>
          <a:bodyPr wrap="square">
            <a:spAutoFit/>
          </a:bodyPr>
          <a:lstStyle/>
          <a:p>
            <a:r>
              <a:rPr lang="ru-RU" b="1" dirty="0">
                <a:solidFill>
                  <a:schemeClr val="accent1">
                    <a:lumMod val="10000"/>
                  </a:schemeClr>
                </a:solidFill>
                <a:latin typeface="Times New Roman" panose="02020603050405020304" pitchFamily="18" charset="0"/>
                <a:cs typeface="Times New Roman" panose="02020603050405020304" pitchFamily="18" charset="0"/>
              </a:rPr>
              <a:t>ОСНОВАНИЯ ДЛЯ ПРИСВОЕНИЯ СТАТУСА</a:t>
            </a:r>
          </a:p>
        </p:txBody>
      </p:sp>
    </p:spTree>
    <p:extLst>
      <p:ext uri="{BB962C8B-B14F-4D97-AF65-F5344CB8AC3E}">
        <p14:creationId xmlns:p14="http://schemas.microsoft.com/office/powerpoint/2010/main" val="35028321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noChangeArrowheads="1"/>
          </p:cNvSpPr>
          <p:nvPr>
            <p:ph type="title"/>
          </p:nvPr>
        </p:nvSpPr>
        <p:spPr>
          <a:xfrm>
            <a:off x="1393825" y="31750"/>
            <a:ext cx="4906963" cy="828675"/>
          </a:xfrm>
        </p:spPr>
        <p:txBody>
          <a:bodyPr vert="horz" wrap="square" lIns="91440" tIns="45720" rIns="91440" bIns="45720" numCol="1" anchor="ctr" anchorCtr="0" compatLnSpc="1"/>
          <a:lstStyle/>
          <a:p>
            <a:pPr algn="ctr">
              <a:buNone/>
            </a:pPr>
            <a:r>
              <a:rPr lang="ru-RU" altLang="ru-RU" sz="2000" b="1" dirty="0">
                <a:solidFill>
                  <a:srgbClr val="1E4649"/>
                </a:solidFill>
                <a:cs typeface="Times New Roman" panose="02020603050405020304" pitchFamily="18" charset="0"/>
              </a:rPr>
              <a:t>ОСОБЕННОСТИ ПОДАЧИ ДОКУМЕНТОВ</a:t>
            </a:r>
            <a:endParaRPr lang="ru-RU" altLang="ru-RU" sz="2000" b="1" dirty="0">
              <a:solidFill>
                <a:srgbClr val="1E4649"/>
              </a:solidFill>
              <a:ea typeface="Times New Roman" panose="02020603050405020304" pitchFamily="18" charset="0"/>
            </a:endParaRPr>
          </a:p>
        </p:txBody>
      </p:sp>
      <p:pic>
        <p:nvPicPr>
          <p:cNvPr id="13315" name="Рисунок 1"/>
          <p:cNvPicPr>
            <a:picLocks noChangeAspect="1"/>
          </p:cNvPicPr>
          <p:nvPr/>
        </p:nvPicPr>
        <p:blipFill>
          <a:blip r:embed="rId3"/>
          <a:stretch>
            <a:fillRect/>
          </a:stretch>
        </p:blipFill>
        <p:spPr>
          <a:xfrm>
            <a:off x="6465888" y="115888"/>
            <a:ext cx="2701925" cy="744537"/>
          </a:xfrm>
          <a:prstGeom prst="rect">
            <a:avLst/>
          </a:prstGeom>
          <a:noFill/>
          <a:ln w="9525">
            <a:noFill/>
          </a:ln>
        </p:spPr>
      </p:pic>
      <p:pic>
        <p:nvPicPr>
          <p:cNvPr id="13319" name="Рисунок 1"/>
          <p:cNvPicPr>
            <a:picLocks noChangeAspect="1"/>
          </p:cNvPicPr>
          <p:nvPr/>
        </p:nvPicPr>
        <p:blipFill>
          <a:blip r:embed="rId4"/>
          <a:stretch>
            <a:fillRect/>
          </a:stretch>
        </p:blipFill>
        <p:spPr>
          <a:xfrm>
            <a:off x="85725" y="93663"/>
            <a:ext cx="1143000" cy="788987"/>
          </a:xfrm>
          <a:prstGeom prst="rect">
            <a:avLst/>
          </a:prstGeom>
          <a:noFill/>
          <a:ln w="9525">
            <a:noFill/>
          </a:ln>
        </p:spPr>
      </p:pic>
      <p:sp>
        <p:nvSpPr>
          <p:cNvPr id="13323" name="TextBox 2"/>
          <p:cNvSpPr txBox="1"/>
          <p:nvPr/>
        </p:nvSpPr>
        <p:spPr>
          <a:xfrm rot="-10800000" flipV="1">
            <a:off x="3235325" y="5555426"/>
            <a:ext cx="5584825" cy="40011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2000" dirty="0">
                <a:latin typeface="Times New Roman" panose="02020603050405020304" pitchFamily="18" charset="0"/>
                <a:cs typeface="Times New Roman" panose="02020603050405020304" pitchFamily="18" charset="0"/>
              </a:rPr>
              <a:t>. </a:t>
            </a:r>
            <a:endParaRPr lang="ru-RU" altLang="ru-RU" sz="2000" dirty="0">
              <a:latin typeface="Times New Roman" panose="02020603050405020304" pitchFamily="18" charset="0"/>
              <a:ea typeface="Times New Roman" panose="02020603050405020304" pitchFamily="18" charset="0"/>
            </a:endParaRPr>
          </a:p>
        </p:txBody>
      </p:sp>
      <p:pic>
        <p:nvPicPr>
          <p:cNvPr id="3" name="Объект 2"/>
          <p:cNvPicPr>
            <a:picLocks noGrp="1" noChangeAspect="1"/>
          </p:cNvPicPr>
          <p:nvPr>
            <p:ph idx="1"/>
          </p:nvPr>
        </p:nvPicPr>
        <p:blipFill>
          <a:blip r:embed="rId5"/>
          <a:stretch>
            <a:fillRect/>
          </a:stretch>
        </p:blipFill>
        <p:spPr>
          <a:xfrm>
            <a:off x="224870" y="1196974"/>
            <a:ext cx="8739618" cy="5400377"/>
          </a:xfrm>
          <a:prstGeom prst="rect">
            <a:avLst/>
          </a:prstGeom>
        </p:spPr>
      </p:pic>
    </p:spTree>
    <p:extLst>
      <p:ext uri="{BB962C8B-B14F-4D97-AF65-F5344CB8AC3E}">
        <p14:creationId xmlns:p14="http://schemas.microsoft.com/office/powerpoint/2010/main" val="425685059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noChangeArrowheads="1"/>
          </p:cNvSpPr>
          <p:nvPr>
            <p:ph type="title"/>
          </p:nvPr>
        </p:nvSpPr>
        <p:spPr>
          <a:xfrm>
            <a:off x="1393825" y="31750"/>
            <a:ext cx="4906963" cy="828675"/>
          </a:xfrm>
        </p:spPr>
        <p:txBody>
          <a:bodyPr vert="horz" wrap="square" lIns="91440" tIns="45720" rIns="91440" bIns="45720" numCol="1" anchor="ctr" anchorCtr="0" compatLnSpc="1"/>
          <a:lstStyle/>
          <a:p>
            <a:pPr algn="ctr">
              <a:buNone/>
            </a:pPr>
            <a:r>
              <a:rPr lang="ru-RU" altLang="ru-RU" sz="2000" b="1" dirty="0">
                <a:solidFill>
                  <a:srgbClr val="1E4649"/>
                </a:solidFill>
                <a:cs typeface="Times New Roman" panose="02020603050405020304" pitchFamily="18" charset="0"/>
              </a:rPr>
              <a:t>ОСОБЕННОСТИ ПОДАЧИ ДОКУМЕНТОВ</a:t>
            </a:r>
            <a:endParaRPr lang="ru-RU" altLang="ru-RU" sz="2000" b="1" dirty="0">
              <a:solidFill>
                <a:srgbClr val="1E4649"/>
              </a:solidFill>
              <a:ea typeface="Times New Roman" panose="02020603050405020304" pitchFamily="18" charset="0"/>
            </a:endParaRPr>
          </a:p>
        </p:txBody>
      </p:sp>
      <p:pic>
        <p:nvPicPr>
          <p:cNvPr id="13315" name="Рисунок 1"/>
          <p:cNvPicPr>
            <a:picLocks noChangeAspect="1"/>
          </p:cNvPicPr>
          <p:nvPr/>
        </p:nvPicPr>
        <p:blipFill>
          <a:blip r:embed="rId3"/>
          <a:stretch>
            <a:fillRect/>
          </a:stretch>
        </p:blipFill>
        <p:spPr>
          <a:xfrm>
            <a:off x="6465888" y="115888"/>
            <a:ext cx="2701925" cy="744537"/>
          </a:xfrm>
          <a:prstGeom prst="rect">
            <a:avLst/>
          </a:prstGeom>
          <a:noFill/>
          <a:ln w="9525">
            <a:noFill/>
          </a:ln>
        </p:spPr>
      </p:pic>
      <p:sp>
        <p:nvSpPr>
          <p:cNvPr id="14" name="TextBox 13"/>
          <p:cNvSpPr txBox="1"/>
          <p:nvPr/>
        </p:nvSpPr>
        <p:spPr>
          <a:xfrm>
            <a:off x="323850" y="1052513"/>
            <a:ext cx="2797175" cy="6431280"/>
          </a:xfrm>
          <a:prstGeom prst="rect">
            <a:avLst/>
          </a:prstGeom>
          <a:noFill/>
        </p:spPr>
        <p:txBody>
          <a:bodyPr>
            <a:spAutoFit/>
          </a:bodyPr>
          <a:lstStyle/>
          <a:p>
            <a:pPr>
              <a:buNone/>
            </a:pPr>
            <a:endParaRPr lang="ru-RU" altLang="x-none" sz="2800" b="1" dirty="0">
              <a:solidFill>
                <a:srgbClr val="1E4649"/>
              </a:solidFill>
              <a:latin typeface="Arial" panose="020B0604020202020204" pitchFamily="34" charset="0"/>
            </a:endParaRPr>
          </a:p>
          <a:p>
            <a:pPr>
              <a:buNone/>
            </a:pPr>
            <a:r>
              <a:rPr lang="ru-RU" altLang="x-none" sz="2000" b="1" dirty="0">
                <a:solidFill>
                  <a:srgbClr val="1E4649"/>
                </a:solidFill>
                <a:latin typeface="Arial" panose="020B0604020202020204" pitchFamily="34" charset="0"/>
              </a:rPr>
              <a:t>Документ о предыдущем образовании</a:t>
            </a:r>
          </a:p>
          <a:p>
            <a:pPr>
              <a:buNone/>
            </a:pPr>
            <a:endParaRPr lang="ru-RU" altLang="x-none" sz="2000" b="1" dirty="0">
              <a:solidFill>
                <a:srgbClr val="1E4649"/>
              </a:solidFill>
              <a:latin typeface="Arial" panose="020B0604020202020204" pitchFamily="34" charset="0"/>
            </a:endParaRPr>
          </a:p>
          <a:p>
            <a:pPr>
              <a:buNone/>
            </a:pPr>
            <a:endParaRPr lang="ru-RU" altLang="x-none" sz="2000" b="1" dirty="0">
              <a:solidFill>
                <a:srgbClr val="1E4649"/>
              </a:solidFill>
              <a:latin typeface="Arial" panose="020B0604020202020204" pitchFamily="34" charset="0"/>
            </a:endParaRPr>
          </a:p>
          <a:p>
            <a:pPr>
              <a:buNone/>
            </a:pPr>
            <a:r>
              <a:rPr lang="ru-RU" altLang="x-none" sz="2000" b="1" dirty="0">
                <a:solidFill>
                  <a:srgbClr val="1E4649"/>
                </a:solidFill>
                <a:latin typeface="Arial" panose="020B0604020202020204" pitchFamily="34" charset="0"/>
              </a:rPr>
              <a:t>Справка </a:t>
            </a:r>
            <a:r>
              <a:rPr lang="ru-RU" altLang="x-none" sz="1600" b="1" dirty="0">
                <a:solidFill>
                  <a:srgbClr val="1E4649"/>
                </a:solidFill>
                <a:latin typeface="Arial" panose="020B0604020202020204" pitchFamily="34" charset="0"/>
              </a:rPr>
              <a:t>ПСИХОЛОГО-МЕДИКО-ПЕДАГОГИЧЕСКОЙ КОМИССИИ </a:t>
            </a:r>
            <a:r>
              <a:rPr lang="ru-RU" altLang="x-none" sz="2000" dirty="0">
                <a:solidFill>
                  <a:srgbClr val="1E4649"/>
                </a:solidFill>
                <a:latin typeface="Arial" panose="020B0604020202020204" pitchFamily="34" charset="0"/>
              </a:rPr>
              <a:t>(</a:t>
            </a:r>
            <a:r>
              <a:rPr lang="ru-RU" altLang="x-none" dirty="0">
                <a:solidFill>
                  <a:srgbClr val="1E4649"/>
                </a:solidFill>
                <a:latin typeface="Arial" panose="020B0604020202020204" pitchFamily="34" charset="0"/>
              </a:rPr>
              <a:t>адаптированная программа для лиц с ОВЗ)</a:t>
            </a:r>
          </a:p>
          <a:p>
            <a:pPr>
              <a:buNone/>
            </a:pPr>
            <a:endParaRPr lang="ru-RU" altLang="x-none" sz="2000" b="1" dirty="0">
              <a:solidFill>
                <a:srgbClr val="1E4649"/>
              </a:solidFill>
              <a:latin typeface="Arial" panose="020B0604020202020204" pitchFamily="34" charset="0"/>
            </a:endParaRPr>
          </a:p>
          <a:p>
            <a:pPr>
              <a:buNone/>
            </a:pPr>
            <a:r>
              <a:rPr lang="ru-RU" altLang="x-none" sz="2000" b="1" dirty="0">
                <a:solidFill>
                  <a:srgbClr val="1E4649"/>
                </a:solidFill>
                <a:latin typeface="Arial" panose="020B0604020202020204" pitchFamily="34" charset="0"/>
              </a:rPr>
              <a:t>Справка об инвалидности</a:t>
            </a:r>
          </a:p>
          <a:p>
            <a:pPr>
              <a:buNone/>
            </a:pPr>
            <a:r>
              <a:rPr lang="ru-RU" altLang="x-none" sz="2000" b="1" dirty="0">
                <a:solidFill>
                  <a:srgbClr val="1E4649"/>
                </a:solidFill>
                <a:latin typeface="Arial" panose="020B0604020202020204" pitchFamily="34" charset="0"/>
              </a:rPr>
              <a:t>(ИПРА)</a:t>
            </a:r>
          </a:p>
          <a:p>
            <a:pPr>
              <a:buNone/>
            </a:pPr>
            <a:endParaRPr lang="ru-RU" altLang="x-none" sz="2000" b="1" dirty="0">
              <a:solidFill>
                <a:srgbClr val="1E4649"/>
              </a:solidFill>
              <a:latin typeface="Arial" panose="020B0604020202020204" pitchFamily="34" charset="0"/>
            </a:endParaRPr>
          </a:p>
          <a:p>
            <a:pPr>
              <a:buNone/>
            </a:pPr>
            <a:r>
              <a:rPr lang="ru-RU" altLang="x-none" sz="2000" b="1" dirty="0">
                <a:solidFill>
                  <a:srgbClr val="1E4649"/>
                </a:solidFill>
                <a:latin typeface="Arial" panose="020B0604020202020204" pitchFamily="34" charset="0"/>
              </a:rPr>
              <a:t>          </a:t>
            </a:r>
          </a:p>
          <a:p>
            <a:pPr>
              <a:buNone/>
            </a:pPr>
            <a:r>
              <a:rPr lang="ru-RU" altLang="x-none" sz="4000" b="1" dirty="0">
                <a:solidFill>
                  <a:srgbClr val="1E4649"/>
                </a:solidFill>
                <a:latin typeface="Arial" panose="020B0604020202020204" pitchFamily="34" charset="0"/>
              </a:rPr>
              <a:t>       </a:t>
            </a:r>
          </a:p>
        </p:txBody>
      </p:sp>
      <p:sp>
        <p:nvSpPr>
          <p:cNvPr id="15" name="Стрелка: вниз 14"/>
          <p:cNvSpPr/>
          <p:nvPr/>
        </p:nvSpPr>
        <p:spPr>
          <a:xfrm rot="16200000">
            <a:off x="1725613" y="1730375"/>
            <a:ext cx="1512888" cy="446088"/>
          </a:xfrm>
          <a:prstGeom prst="downArrow">
            <a:avLst>
              <a:gd name="adj1" fmla="val 50000"/>
              <a:gd name="adj2" fmla="val 46276"/>
            </a:avLst>
          </a:prstGeom>
        </p:spPr>
        <p:style>
          <a:lnRef idx="1">
            <a:schemeClr val="dk1"/>
          </a:lnRef>
          <a:fillRef idx="2">
            <a:schemeClr val="dk1"/>
          </a:fillRef>
          <a:effectRef idx="1">
            <a:schemeClr val="dk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SimHei" panose="02010609060101010101" pitchFamily="49" charset="-122"/>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SimHei" panose="02010609060101010101" pitchFamily="49" charset="-122"/>
                <a:cs typeface="+mn-cs"/>
              </a:defRPr>
            </a:lvl5pPr>
          </a:lstStyle>
          <a:p>
            <a:pPr lvl="0" algn="ctr">
              <a:buNone/>
            </a:pPr>
            <a:endParaRPr lang="ru-RU" altLang="x-none" dirty="0">
              <a:solidFill>
                <a:srgbClr val="000000"/>
              </a:solidFill>
              <a:latin typeface="Arial" panose="020B0604020202020204" pitchFamily="34" charset="0"/>
            </a:endParaRPr>
          </a:p>
        </p:txBody>
      </p:sp>
      <p:sp>
        <p:nvSpPr>
          <p:cNvPr id="13318" name="TextBox 16"/>
          <p:cNvSpPr txBox="1"/>
          <p:nvPr/>
        </p:nvSpPr>
        <p:spPr>
          <a:xfrm rot="-10800000" flipV="1">
            <a:off x="3498850" y="3905250"/>
            <a:ext cx="5105400" cy="1014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2000" b="1" dirty="0">
                <a:latin typeface="Times New Roman" panose="02020603050405020304" pitchFamily="18" charset="0"/>
                <a:cs typeface="Times New Roman" panose="02020603050405020304" pitchFamily="18" charset="0"/>
              </a:rPr>
              <a:t>Заключение</a:t>
            </a:r>
            <a:r>
              <a:rPr lang="ru-RU" altLang="ru-RU" sz="2000" dirty="0">
                <a:latin typeface="Times New Roman" panose="02020603050405020304" pitchFamily="18" charset="0"/>
                <a:cs typeface="Times New Roman" panose="02020603050405020304" pitchFamily="18" charset="0"/>
              </a:rPr>
              <a:t> ПМПК действительно для представления в течение календарного года с даты его подписания</a:t>
            </a:r>
            <a:endParaRPr lang="ru-RU" altLang="ru-RU" sz="2000" b="1" dirty="0">
              <a:latin typeface="Times New Roman" panose="02020603050405020304" pitchFamily="18" charset="0"/>
              <a:ea typeface="Times New Roman" panose="02020603050405020304" pitchFamily="18" charset="0"/>
            </a:endParaRPr>
          </a:p>
        </p:txBody>
      </p:sp>
      <p:pic>
        <p:nvPicPr>
          <p:cNvPr id="13319" name="Рисунок 1"/>
          <p:cNvPicPr>
            <a:picLocks noChangeAspect="1"/>
          </p:cNvPicPr>
          <p:nvPr/>
        </p:nvPicPr>
        <p:blipFill>
          <a:blip r:embed="rId4"/>
          <a:stretch>
            <a:fillRect/>
          </a:stretch>
        </p:blipFill>
        <p:spPr>
          <a:xfrm>
            <a:off x="85725" y="93663"/>
            <a:ext cx="1143000" cy="788987"/>
          </a:xfrm>
          <a:prstGeom prst="rect">
            <a:avLst/>
          </a:prstGeom>
          <a:noFill/>
          <a:ln w="9525">
            <a:noFill/>
          </a:ln>
        </p:spPr>
      </p:pic>
      <p:graphicFrame>
        <p:nvGraphicFramePr>
          <p:cNvPr id="6" name="Объект 5"/>
          <p:cNvGraphicFramePr>
            <a:graphicFrameLocks noGrp="1"/>
          </p:cNvGraphicFramePr>
          <p:nvPr>
            <p:ph idx="1"/>
          </p:nvPr>
        </p:nvGraphicFramePr>
        <p:xfrm>
          <a:off x="2841639" y="1352634"/>
          <a:ext cx="2657065" cy="18500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321" name="TextBox 2"/>
          <p:cNvSpPr txBox="1"/>
          <p:nvPr/>
        </p:nvSpPr>
        <p:spPr>
          <a:xfrm>
            <a:off x="5645150" y="1196975"/>
            <a:ext cx="3390900" cy="2586038"/>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1800" dirty="0">
                <a:latin typeface="Times New Roman" panose="02020603050405020304" pitchFamily="18" charset="0"/>
                <a:cs typeface="Times New Roman" panose="02020603050405020304" pitchFamily="18" charset="0"/>
              </a:rPr>
              <a:t>Прием документов у абитуриентов, не достигших возраста 18 лет осуществляется  в присутствии одного из родителей (законных представителей). (ст. 63 Семейного Кодекса РФ, ст. 55 закона Об образовании в РФ» от 29.12.2012 № 273).</a:t>
            </a:r>
            <a:endParaRPr lang="ru-RU" altLang="ru-RU" sz="1800" dirty="0">
              <a:latin typeface="Times New Roman" panose="02020603050405020304" pitchFamily="18" charset="0"/>
              <a:ea typeface="Times New Roman" panose="02020603050405020304" pitchFamily="18" charset="0"/>
            </a:endParaRPr>
          </a:p>
        </p:txBody>
      </p:sp>
      <p:pic>
        <p:nvPicPr>
          <p:cNvPr id="13322" name="Рисунок 3"/>
          <p:cNvPicPr>
            <a:picLocks noChangeAspect="1"/>
          </p:cNvPicPr>
          <p:nvPr/>
        </p:nvPicPr>
        <p:blipFill>
          <a:blip r:embed="rId10"/>
          <a:stretch>
            <a:fillRect/>
          </a:stretch>
        </p:blipFill>
        <p:spPr>
          <a:xfrm>
            <a:off x="2847975" y="3201988"/>
            <a:ext cx="446088" cy="2160587"/>
          </a:xfrm>
          <a:prstGeom prst="rect">
            <a:avLst/>
          </a:prstGeom>
          <a:noFill/>
          <a:ln w="9525">
            <a:noFill/>
          </a:ln>
        </p:spPr>
      </p:pic>
      <p:sp>
        <p:nvSpPr>
          <p:cNvPr id="13323" name="TextBox 2"/>
          <p:cNvSpPr txBox="1"/>
          <p:nvPr/>
        </p:nvSpPr>
        <p:spPr>
          <a:xfrm rot="-10800000" flipV="1">
            <a:off x="3235325" y="5248275"/>
            <a:ext cx="5584825" cy="101441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2000" b="1" dirty="0">
                <a:latin typeface="Times New Roman" panose="02020603050405020304" pitchFamily="18" charset="0"/>
                <a:cs typeface="Times New Roman" panose="02020603050405020304" pitchFamily="18" charset="0"/>
              </a:rPr>
              <a:t>Дети-инвалиды, инвалиды I и II групп </a:t>
            </a:r>
            <a:r>
              <a:rPr lang="ru-RU" altLang="ru-RU" sz="2000" dirty="0">
                <a:latin typeface="Times New Roman" panose="02020603050405020304" pitchFamily="18" charset="0"/>
                <a:cs typeface="Times New Roman" panose="02020603050405020304" pitchFamily="18" charset="0"/>
              </a:rPr>
              <a:t>принимаются в учреждение при отсутствии медицинских противопоказаний. </a:t>
            </a:r>
            <a:endParaRPr lang="ru-RU" altLang="ru-RU" sz="2000" dirty="0">
              <a:latin typeface="Times New Roman" panose="02020603050405020304" pitchFamily="18" charset="0"/>
              <a:ea typeface="Times New Roman" panose="02020603050405020304" pitchFamily="18" charset="0"/>
            </a:endParaRPr>
          </a:p>
        </p:txBody>
      </p:sp>
      <p:pic>
        <p:nvPicPr>
          <p:cNvPr id="13324" name="Рисунок 3"/>
          <p:cNvPicPr>
            <a:picLocks noChangeAspect="1"/>
          </p:cNvPicPr>
          <p:nvPr/>
        </p:nvPicPr>
        <p:blipFill>
          <a:blip r:embed="rId11"/>
          <a:stretch>
            <a:fillRect/>
          </a:stretch>
        </p:blipFill>
        <p:spPr>
          <a:xfrm>
            <a:off x="2354263" y="5053013"/>
            <a:ext cx="549275" cy="1604962"/>
          </a:xfrm>
          <a:prstGeom prst="rect">
            <a:avLst/>
          </a:prstGeom>
          <a:noFill/>
          <a:ln w="9525">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p:cNvPicPr>
            <a:picLocks noChangeAspect="1"/>
          </p:cNvPicPr>
          <p:nvPr/>
        </p:nvPicPr>
        <p:blipFill>
          <a:blip r:embed="rId3"/>
          <a:srcRect l="7137"/>
          <a:stretch>
            <a:fillRect/>
          </a:stretch>
        </p:blipFill>
        <p:spPr>
          <a:xfrm>
            <a:off x="6732588" y="146050"/>
            <a:ext cx="2411412" cy="688975"/>
          </a:xfrm>
          <a:prstGeom prst="rect">
            <a:avLst/>
          </a:prstGeom>
          <a:noFill/>
          <a:ln w="9525">
            <a:noFill/>
          </a:ln>
        </p:spPr>
      </p:pic>
      <p:graphicFrame>
        <p:nvGraphicFramePr>
          <p:cNvPr id="7" name="Схема 6"/>
          <p:cNvGraphicFramePr/>
          <p:nvPr>
            <p:extLst>
              <p:ext uri="{D42A27DB-BD31-4B8C-83A1-F6EECF244321}">
                <p14:modId xmlns:p14="http://schemas.microsoft.com/office/powerpoint/2010/main" val="1528705324"/>
              </p:ext>
            </p:extLst>
          </p:nvPr>
        </p:nvGraphicFramePr>
        <p:xfrm>
          <a:off x="323528" y="1052736"/>
          <a:ext cx="8640960" cy="4766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364" name="Рисунок 1"/>
          <p:cNvPicPr>
            <a:picLocks noChangeAspect="1"/>
          </p:cNvPicPr>
          <p:nvPr/>
        </p:nvPicPr>
        <p:blipFill>
          <a:blip r:embed="rId9"/>
          <a:stretch>
            <a:fillRect/>
          </a:stretch>
        </p:blipFill>
        <p:spPr>
          <a:xfrm>
            <a:off x="166688" y="90488"/>
            <a:ext cx="1079500" cy="744537"/>
          </a:xfrm>
          <a:prstGeom prst="rect">
            <a:avLst/>
          </a:prstGeom>
          <a:noFill/>
          <a:ln w="9525">
            <a:noFill/>
          </a:ln>
        </p:spPr>
      </p:pic>
      <p:sp>
        <p:nvSpPr>
          <p:cNvPr id="15365" name="TextBox 2"/>
          <p:cNvSpPr txBox="1"/>
          <p:nvPr/>
        </p:nvSpPr>
        <p:spPr>
          <a:xfrm>
            <a:off x="1979613" y="260350"/>
            <a:ext cx="4878387" cy="461963"/>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600">
                <a:solidFill>
                  <a:schemeClr val="tx1"/>
                </a:solidFill>
                <a:latin typeface="+mn-lt"/>
                <a:ea typeface="+mn-ea"/>
              </a:defRPr>
            </a:lvl5pPr>
          </a:lstStyle>
          <a:p>
            <a:pPr marL="0" lvl="0" indent="0">
              <a:spcBef>
                <a:spcPct val="0"/>
              </a:spcBef>
              <a:buNone/>
            </a:pPr>
            <a:r>
              <a:rPr lang="ru-RU" altLang="ru-RU" sz="2400" b="1" dirty="0"/>
              <a:t>ЛЬГОТЫ</a:t>
            </a:r>
          </a:p>
        </p:txBody>
      </p:sp>
      <p:sp>
        <p:nvSpPr>
          <p:cNvPr id="2" name="Прямоугольник 1"/>
          <p:cNvSpPr/>
          <p:nvPr/>
        </p:nvSpPr>
        <p:spPr>
          <a:xfrm rot="10800000" flipV="1">
            <a:off x="467544" y="5931768"/>
            <a:ext cx="8064896" cy="738664"/>
          </a:xfrm>
          <a:prstGeom prst="rect">
            <a:avLst/>
          </a:prstGeom>
        </p:spPr>
        <p:txBody>
          <a:bodyPr wrap="square">
            <a:spAutoFit/>
          </a:bodyPr>
          <a:lstStyle/>
          <a:p>
            <a:r>
              <a:rPr lang="ru-RU" sz="1400" i="1" dirty="0"/>
              <a:t>КАК ЗАЧИСЛИТЬ ? НА СВОБОДНЫЕ МЕСТА……..При наличии свободных мест, оставшихся после зачисления, в том числе по результатам вступительных испытаний, зачисление в образовательную организацию осуществляется до 1 декабря текущего года.</a:t>
            </a: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916c8388e85b6c26bcb869c1a90545ed10cc8c"/>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155*317"/>
  <p:tag name="TABLE_ENDDRAG_RECT" val="244*189*155*317"/>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154*317"/>
  <p:tag name="TABLE_ENDDRAG_RECT" val="408*189*154*317"/>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145*317"/>
  <p:tag name="TABLE_ENDDRAG_RECT" val="565*189*145*317"/>
</p:tagLst>
</file>

<file path=ppt/theme/theme1.xml><?xml version="1.0" encoding="utf-8"?>
<a:theme xmlns:a="http://schemas.openxmlformats.org/drawingml/2006/main" name="上海Nordri专业商务幻灯演示设计">
  <a:themeElements>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fontScheme name="上海Nordri专业商务幻灯演示设计">
      <a:majorFont>
        <a:latin typeface="Arial"/>
        <a:ea typeface="黑体"/>
        <a:cs typeface=""/>
      </a:majorFont>
      <a:minorFont>
        <a:latin typeface="Arial"/>
        <a:ea typeface="黑体"/>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上海Nordri专业商务幻灯演示设计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上海Nordri专业商务幻灯演示设计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上海Nordri专业商务幻灯演示设计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上海Nordri专业商务幻灯演示设计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上海Nordri专业商务幻灯演示设计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上海Nordri专业商务幻灯演示设计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上海Nordri专业商务幻灯演示设计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上海Nordri专业商务幻灯演示设计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上海Nordri专业商务幻灯演示设计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上海Nordri专业商务幻灯演示设计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上海Nordri专业商务幻灯演示设计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上海Nordri专业商务幻灯演示设计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上海Nordri专业商务幻灯演示设计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上海Nordri专业商务幻灯演示设计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8F8F8"/>
        </a:hlink>
        <a:folHlink>
          <a:srgbClr val="F8F8F8"/>
        </a:folHlink>
      </a:clrScheme>
      <a:clrMap bg1="lt1" tx1="dk1" bg2="lt2" tx2="dk2" accent1="accent1" accent2="accent2" accent3="accent3" accent4="accent4" accent5="accent5" accent6="accent6" hlink="hlink" folHlink="folHlink"/>
    </a:extraClrScheme>
    <a:extraClrScheme>
      <a:clrScheme name="上海Nordri专业商务幻灯演示设计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80808"/>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1205</Words>
  <Application>Microsoft Office PowerPoint</Application>
  <PresentationFormat>Экран (4:3)</PresentationFormat>
  <Paragraphs>133</Paragraphs>
  <Slides>12</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华文细黑</vt:lpstr>
      <vt:lpstr>Arial</vt:lpstr>
      <vt:lpstr>Calibri</vt:lpstr>
      <vt:lpstr>PP Pangram Sans Narrow</vt:lpstr>
      <vt:lpstr>Times New Roman</vt:lpstr>
      <vt:lpstr>Verdana</vt:lpstr>
      <vt:lpstr>Wingdings</vt:lpstr>
      <vt:lpstr>上海Nordri专业商务幻灯演示设计</vt:lpstr>
      <vt:lpstr>Презентация PowerPoint</vt:lpstr>
      <vt:lpstr>Поддержка лиц с ОВЗ и инвалидов  в РФ одна из национальных целей развития </vt:lpstr>
      <vt:lpstr>Поддержка лиц с ОВЗ и инвалидов  в РФ одна из национальных целей развития </vt:lpstr>
      <vt:lpstr>НОРМАТИВНАЯ БАЗА</vt:lpstr>
      <vt:lpstr>Презентация PowerPoint</vt:lpstr>
      <vt:lpstr>Презентация PowerPoint</vt:lpstr>
      <vt:lpstr>ОСОБЕННОСТИ ПОДАЧИ ДОКУМЕНТОВ</vt:lpstr>
      <vt:lpstr>ОСОБЕННОСТИ ПОДАЧИ ДОКУМЕНТОВ</vt:lpstr>
      <vt:lpstr>Презентация PowerPoint</vt:lpstr>
      <vt:lpstr>                    БПОО, РУМЦ </vt:lpstr>
      <vt:lpstr>     Организация приема</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432</cp:revision>
  <dcterms:created xsi:type="dcterms:W3CDTF">2007-10-21T01:27:31Z</dcterms:created>
  <dcterms:modified xsi:type="dcterms:W3CDTF">2025-05-30T12:48:33Z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1049-12.2.0.21179</vt:lpwstr>
  </property>
  <property fmtid="{D5CDD505-2E9C-101B-9397-08002B2CF9AE}" pid="3" name="ICV">
    <vt:lpwstr>6D481BC16B564733B39D854E09A95E86_12</vt:lpwstr>
  </property>
</Properties>
</file>