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1" r:id="rId20"/>
    <p:sldId id="274" r:id="rId21"/>
    <p:sldId id="276" r:id="rId22"/>
    <p:sldId id="277" r:id="rId23"/>
    <p:sldId id="280" r:id="rId24"/>
    <p:sldId id="278" r:id="rId25"/>
    <p:sldId id="279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47627F"/>
    <a:srgbClr val="BF3C48"/>
    <a:srgbClr val="856E45"/>
    <a:srgbClr val="6F267F"/>
    <a:srgbClr val="FECB00"/>
    <a:srgbClr val="729F11"/>
    <a:srgbClr val="111E31"/>
    <a:srgbClr val="F7E8E1"/>
    <a:srgbClr val="F1F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1488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5" Type="http://schemas.openxmlformats.org/officeDocument/2006/relationships/image" Target="../media/image1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Relationship Id="rId14" Type="http://schemas.openxmlformats.org/officeDocument/2006/relationships/image" Target="../media/image16.jpe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5" Type="http://schemas.openxmlformats.org/officeDocument/2006/relationships/image" Target="../media/image1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Relationship Id="rId14" Type="http://schemas.openxmlformats.org/officeDocument/2006/relationships/image" Target="../media/image1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F40899-57DB-43F8-9B83-B79A4DBA009D}" type="doc">
      <dgm:prSet loTypeId="urn:microsoft.com/office/officeart/2005/8/layout/vList3" loCatId="list" qsTypeId="urn:microsoft.com/office/officeart/2005/8/quickstyle/simple1" qsCatId="simple" csTypeId="urn:microsoft.com/office/officeart/2005/8/colors/colorful5" csCatId="colorful" phldr="1"/>
      <dgm:spPr/>
    </dgm:pt>
    <dgm:pt modelId="{AC2D6761-8F84-4EAC-94BB-3895A7BE95BB}">
      <dgm:prSet phldrT="[Текст]" custT="1"/>
      <dgm:spPr/>
      <dgm:t>
        <a:bodyPr/>
        <a:lstStyle/>
        <a:p>
          <a:r>
            <a:rPr lang="ru-RU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Нормативно-правовая основа разработки программы</a:t>
          </a:r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C2B28B-6BA4-4F23-8176-024D2FB1E9F2}" type="parTrans" cxnId="{6DCFAA7F-6CF2-424A-9EA9-E155EABFA484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E38109-F593-47C1-9FBE-135CD10E6025}" type="sibTrans" cxnId="{6DCFAA7F-6CF2-424A-9EA9-E155EABFA484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E201E4-8DBC-4C73-A2E7-CA12FB252C15}">
      <dgm:prSet phldrT="[Текст]"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Партнеры программы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E69351-6038-46E6-9504-4C082CC9437C}" type="parTrans" cxnId="{B683D0D9-868E-4130-85CD-8B2D74C4EFC9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B6BC071-DFBF-4B8E-BD3B-D74DEFCA470A}" type="sibTrans" cxnId="{B683D0D9-868E-4130-85CD-8B2D74C4EFC9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5AB460E-75EF-48DC-8477-ED3FA976233E}">
      <dgm:prSet phldrT="[Текст]"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Миссия ПОО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C10770-9EF9-4CF4-B310-7FCB4D1771BC}" type="parTrans" cxnId="{73F3607B-ACE9-4EEA-9318-DE1C471D4C48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379A7A-22E1-474C-9BAA-A9656DE4D6CC}" type="sibTrans" cxnId="{73F3607B-ACE9-4EEA-9318-DE1C471D4C48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4D6B92-523E-4FE4-9652-3BE8C5049F40}">
      <dgm:prSet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Разработчики программы 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EA27DB-6BCA-4A0A-B3D1-1C6A9F3D7808}" type="parTrans" cxnId="{1B908E99-9794-4447-8AF8-96A1D60DBD43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2F1E64-14A4-4F89-A91D-35C836E5AB9D}" type="sibTrans" cxnId="{1B908E99-9794-4447-8AF8-96A1D60DBD43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FD2239-2359-4016-86CA-076EF4BA1D5D}">
      <dgm:prSet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Исполнители программы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2F9B46-6914-44BF-BEE9-19D897323D2F}" type="parTrans" cxnId="{F749350F-B03F-443A-A5CC-F3405800983A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678B36A-ECA6-47A7-BF8A-3DC26C3BBF66}" type="sibTrans" cxnId="{F749350F-B03F-443A-A5CC-F3405800983A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629B42-2BEF-47B2-9ECF-9D03BE5ED574}">
      <dgm:prSet phldrT="[Текст]" custT="1"/>
      <dgm:spPr/>
      <dgm:t>
        <a:bodyPr/>
        <a:lstStyle/>
        <a:p>
          <a:r>
            <a:rPr lang="ru-RU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Видение ПОО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6ECFC3F-CFDF-45AA-8509-C3A782ECBBD7}" type="parTrans" cxnId="{ECD1D247-2E33-409E-A3A2-72A7CE18F3CA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CD534F3-AF5E-43AD-9692-A00ABFD4F969}" type="sibTrans" cxnId="{ECD1D247-2E33-409E-A3A2-72A7CE18F3CA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A6CE4C-784A-45FD-B768-AEE8E1721A48}">
      <dgm:prSet phldrT="[Текст]" custT="1"/>
      <dgm:spPr/>
      <dgm:t>
        <a:bodyPr/>
        <a:lstStyle/>
        <a:p>
          <a:r>
            <a:rPr lang="ru-RU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Слоган ПОО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6BCE411-2723-4485-885E-684450ECCA93}" type="parTrans" cxnId="{719F652C-A356-40A6-B861-1D42E1B7563F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9F5795-E4B7-4926-8D15-D0589E649721}" type="sibTrans" cxnId="{719F652C-A356-40A6-B861-1D42E1B7563F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D9780F-3991-4641-9AC7-AB2D9C4B5419}">
      <dgm:prSet phldrT="[Текст]" custT="1"/>
      <dgm:spPr/>
      <dgm:t>
        <a:bodyPr/>
        <a:lstStyle/>
        <a:p>
          <a:r>
            <a:rPr lang="ru-RU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Цель программы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63F1BB8-AE34-4078-A6E0-1F14AB83AAB3}" type="parTrans" cxnId="{E0F90181-B4CD-4F08-8CDB-8DB914DF3281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126A97-2241-457F-ABE3-193CE2164744}" type="sibTrans" cxnId="{E0F90181-B4CD-4F08-8CDB-8DB914DF3281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B2D6078-15E5-4CAE-BB76-0486EEFD4C09}">
      <dgm:prSet phldrT="[Текст]" custT="1"/>
      <dgm:spPr/>
      <dgm:t>
        <a:bodyPr/>
        <a:lstStyle/>
        <a:p>
          <a:r>
            <a:rPr lang="ru-RU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Задачи программы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AC42BE0-37FE-47D1-BA60-9A337B3A03DA}" type="parTrans" cxnId="{A52063C9-CE88-449D-B6DD-0BD5C2A34914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63165EE-3481-4ADF-8041-6148DD00011E}" type="sibTrans" cxnId="{A52063C9-CE88-449D-B6DD-0BD5C2A34914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5280CE8-7F28-4CDE-A25B-58DD94F9F133}">
      <dgm:prSet phldrT="[Текст]" custT="1"/>
      <dgm:spPr/>
      <dgm:t>
        <a:bodyPr/>
        <a:lstStyle/>
        <a:p>
          <a:r>
            <a:rPr lang="ru-RU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Приоритетные направления развития программы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29B2D0F-EAC8-4871-830F-0044D707E79C}" type="parTrans" cxnId="{2768A665-7C08-4735-A721-86D32AFECCC7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86E0A2-C0AF-41DE-9DC5-A56A6311F906}" type="sibTrans" cxnId="{2768A665-7C08-4735-A721-86D32AFECCC7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A666F18-2EB7-45A9-B509-6D402188E6D4}">
      <dgm:prSet phldrT="[Текст]" custT="1"/>
      <dgm:spPr/>
      <dgm:t>
        <a:bodyPr/>
        <a:lstStyle/>
        <a:p>
          <a:r>
            <a:rPr lang="ru-RU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Целевые показатели 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36722F-A204-482C-8780-6E4E5ED95191}" type="parTrans" cxnId="{BFD0F3A2-9BCD-4637-BE9C-A60D3AF43599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8A9326-FCA2-4C8B-96BF-752067023D7F}" type="sibTrans" cxnId="{BFD0F3A2-9BCD-4637-BE9C-A60D3AF43599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F9CD51A-AC29-4A25-8F03-C148D2CF9AE1}">
      <dgm:prSet phldrT="[Текст]" custT="1"/>
      <dgm:spPr/>
      <dgm:t>
        <a:bodyPr/>
        <a:lstStyle/>
        <a:p>
          <a:r>
            <a:rPr lang="ru-RU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Ожидаемые результаты реализации программы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D203649-4518-4F97-8CE1-52CA5AD051F2}" type="parTrans" cxnId="{86BF9511-87CD-40EF-918D-1DF532024CB4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1DAE739-4233-4048-B6EF-0719AC4BE390}" type="sibTrans" cxnId="{86BF9511-87CD-40EF-918D-1DF532024CB4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CF25A58-608A-44DC-9416-01BF9C1463D4}">
      <dgm:prSet phldrT="[Текст]" custT="1"/>
      <dgm:spPr/>
      <dgm:t>
        <a:bodyPr/>
        <a:lstStyle/>
        <a:p>
          <a:r>
            <a:rPr lang="ru-RU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Процессная часть программы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12E4D0D-3F7D-4D93-92E1-6BCAF3475B19}" type="parTrans" cxnId="{D0E85B52-A25C-4EDB-82DA-48FF0ED303F3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68E4E3C-CA21-419C-9B03-88289969E10A}" type="sibTrans" cxnId="{D0E85B52-A25C-4EDB-82DA-48FF0ED303F3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9D1D2A-8ABB-42A3-9ADA-ED455AAB72E6}">
      <dgm:prSet phldrT="[Текст]" custT="1"/>
      <dgm:spPr/>
      <dgm:t>
        <a:bodyPr/>
        <a:lstStyle/>
        <a:p>
          <a:r>
            <a:rPr lang="ru-RU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Проектная часть программы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6C7A41C-72DA-4C16-8A10-69C202B8F350}" type="parTrans" cxnId="{306888D8-33A2-41D0-BC9D-DB975C42B011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FDB1B6-6DBA-4D2C-AA79-02090E9F14A5}" type="sibTrans" cxnId="{306888D8-33A2-41D0-BC9D-DB975C42B011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5BB448-82E8-4BCB-ACF1-EF7F2265B4D9}">
      <dgm:prSet phldrT="[Текст]" custT="1"/>
      <dgm:spPr/>
      <dgm:t>
        <a:bodyPr/>
        <a:lstStyle/>
        <a:p>
          <a:r>
            <a:rPr lang="ru-RU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Объемы и основные источники финансирования программы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C59E70-983C-4F62-9F40-F43CCF378EEA}" type="parTrans" cxnId="{ADA22A08-D322-441E-AD93-C34911CF813C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4F6A7DB-15A5-43B6-9BF8-E6866DD9F630}" type="sibTrans" cxnId="{ADA22A08-D322-441E-AD93-C34911CF813C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DBBAA6-B8C8-4958-B1A8-E2AC4AA458F8}">
      <dgm:prSet phldrT="[Текст]" custT="1"/>
      <dgm:spPr/>
      <dgm:t>
        <a:bodyPr/>
        <a:lstStyle/>
        <a:p>
          <a:r>
            <a:rPr lang="ru-RU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Контроль за исполнением программы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EBC8CB-A870-4F48-AD6F-02D190F8D261}" type="parTrans" cxnId="{523ACF29-5E2C-4AE7-B37C-509E85FA6347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60C788-348A-4EB3-920D-F471F1173940}" type="sibTrans" cxnId="{523ACF29-5E2C-4AE7-B37C-509E85FA6347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AA29709-D26F-4BA5-936D-648F50B5C28F}" type="pres">
      <dgm:prSet presAssocID="{76F40899-57DB-43F8-9B83-B79A4DBA009D}" presName="linearFlow" presStyleCnt="0">
        <dgm:presLayoutVars>
          <dgm:dir/>
          <dgm:resizeHandles val="exact"/>
        </dgm:presLayoutVars>
      </dgm:prSet>
      <dgm:spPr/>
    </dgm:pt>
    <dgm:pt modelId="{EFD96E79-14B6-4979-8CF3-547AE2655973}" type="pres">
      <dgm:prSet presAssocID="{AC2D6761-8F84-4EAC-94BB-3895A7BE95BB}" presName="composite" presStyleCnt="0"/>
      <dgm:spPr/>
    </dgm:pt>
    <dgm:pt modelId="{39667918-6A86-4DFE-B7F1-D79EF9B5763F}" type="pres">
      <dgm:prSet presAssocID="{AC2D6761-8F84-4EAC-94BB-3895A7BE95BB}" presName="imgShp" presStyleLbl="fgImgPlace1" presStyleIdx="0" presStyleCnt="1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9CE8D1EA-6EE8-42E2-BFB1-26ED4D461AC7}" type="pres">
      <dgm:prSet presAssocID="{AC2D6761-8F84-4EAC-94BB-3895A7BE95BB}" presName="txShp" presStyleLbl="node1" presStyleIdx="0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D4DA1B-E54E-406D-83DB-80963646B928}" type="pres">
      <dgm:prSet presAssocID="{ABE38109-F593-47C1-9FBE-135CD10E6025}" presName="spacing" presStyleCnt="0"/>
      <dgm:spPr/>
    </dgm:pt>
    <dgm:pt modelId="{6E73FDFB-BCCC-4116-B049-B52F0530B0D1}" type="pres">
      <dgm:prSet presAssocID="{C8E201E4-8DBC-4C73-A2E7-CA12FB252C15}" presName="composite" presStyleCnt="0"/>
      <dgm:spPr/>
    </dgm:pt>
    <dgm:pt modelId="{90D378DC-177A-4B8B-8937-14BCDB5BDBEB}" type="pres">
      <dgm:prSet presAssocID="{C8E201E4-8DBC-4C73-A2E7-CA12FB252C15}" presName="imgShp" presStyleLbl="fgImgPlace1" presStyleIdx="1" presStyleCnt="16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</dgm:pt>
    <dgm:pt modelId="{BA2E93CB-8831-40D0-AC40-3E2BABA83105}" type="pres">
      <dgm:prSet presAssocID="{C8E201E4-8DBC-4C73-A2E7-CA12FB252C15}" presName="txShp" presStyleLbl="node1" presStyleIdx="1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5F75B8-C85B-403D-B98B-76F5BCE107DE}" type="pres">
      <dgm:prSet presAssocID="{0B6BC071-DFBF-4B8E-BD3B-D74DEFCA470A}" presName="spacing" presStyleCnt="0"/>
      <dgm:spPr/>
    </dgm:pt>
    <dgm:pt modelId="{06985B28-148C-46C2-A51E-6548CE12AB5D}" type="pres">
      <dgm:prSet presAssocID="{AE4D6B92-523E-4FE4-9652-3BE8C5049F40}" presName="composite" presStyleCnt="0"/>
      <dgm:spPr/>
    </dgm:pt>
    <dgm:pt modelId="{53C50A06-87C0-4399-8ED6-7B94004FD952}" type="pres">
      <dgm:prSet presAssocID="{AE4D6B92-523E-4FE4-9652-3BE8C5049F40}" presName="imgShp" presStyleLbl="fgImgPlace1" presStyleIdx="2" presStyleCnt="1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19BF2CEC-77EA-4739-8C2F-29CF5FEC20F3}" type="pres">
      <dgm:prSet presAssocID="{AE4D6B92-523E-4FE4-9652-3BE8C5049F40}" presName="txShp" presStyleLbl="node1" presStyleIdx="2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ABF160-4EBB-4638-A4CF-4D0408F88B55}" type="pres">
      <dgm:prSet presAssocID="{092F1E64-14A4-4F89-A91D-35C836E5AB9D}" presName="spacing" presStyleCnt="0"/>
      <dgm:spPr/>
    </dgm:pt>
    <dgm:pt modelId="{85B636FD-11F3-48AF-9055-EB9AEE6B41F8}" type="pres">
      <dgm:prSet presAssocID="{2CFD2239-2359-4016-86CA-076EF4BA1D5D}" presName="composite" presStyleCnt="0"/>
      <dgm:spPr/>
    </dgm:pt>
    <dgm:pt modelId="{07519BB5-7002-4540-A16B-BC739FEDB8E7}" type="pres">
      <dgm:prSet presAssocID="{2CFD2239-2359-4016-86CA-076EF4BA1D5D}" presName="imgShp" presStyleLbl="fgImgPlace1" presStyleIdx="3" presStyleCnt="16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72296F15-0C35-40EE-82BA-C1A7B317C34D}" type="pres">
      <dgm:prSet presAssocID="{2CFD2239-2359-4016-86CA-076EF4BA1D5D}" presName="txShp" presStyleLbl="node1" presStyleIdx="3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FC8F16-7ADA-48E7-BF3B-8FD57C1028DD}" type="pres">
      <dgm:prSet presAssocID="{8678B36A-ECA6-47A7-BF8A-3DC26C3BBF66}" presName="spacing" presStyleCnt="0"/>
      <dgm:spPr/>
    </dgm:pt>
    <dgm:pt modelId="{076E6044-3F35-4C9D-9297-9ED4DD87F697}" type="pres">
      <dgm:prSet presAssocID="{55AB460E-75EF-48DC-8477-ED3FA976233E}" presName="composite" presStyleCnt="0"/>
      <dgm:spPr/>
    </dgm:pt>
    <dgm:pt modelId="{E707A0DD-C38C-41DC-B674-06CA24231959}" type="pres">
      <dgm:prSet presAssocID="{55AB460E-75EF-48DC-8477-ED3FA976233E}" presName="imgShp" presStyleLbl="fgImgPlace1" presStyleIdx="4" presStyleCnt="16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0D5CDE6D-FC64-4585-AA2B-3397A4D0CE89}" type="pres">
      <dgm:prSet presAssocID="{55AB460E-75EF-48DC-8477-ED3FA976233E}" presName="txShp" presStyleLbl="node1" presStyleIdx="4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D2A2E-8AF4-41B2-ABF9-5B33F3013498}" type="pres">
      <dgm:prSet presAssocID="{4D379A7A-22E1-474C-9BAA-A9656DE4D6CC}" presName="spacing" presStyleCnt="0"/>
      <dgm:spPr/>
    </dgm:pt>
    <dgm:pt modelId="{11CA3B99-945F-4D1F-86E4-B0327F760A57}" type="pres">
      <dgm:prSet presAssocID="{E4629B42-2BEF-47B2-9ECF-9D03BE5ED574}" presName="composite" presStyleCnt="0"/>
      <dgm:spPr/>
    </dgm:pt>
    <dgm:pt modelId="{3411F7F9-6CAF-4780-AF0F-03CC54F70217}" type="pres">
      <dgm:prSet presAssocID="{E4629B42-2BEF-47B2-9ECF-9D03BE5ED574}" presName="imgShp" presStyleLbl="fgImgPlace1" presStyleIdx="5" presStyleCnt="16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</dgm:pt>
    <dgm:pt modelId="{28434CDB-9868-4794-9200-1A988EE6FF2E}" type="pres">
      <dgm:prSet presAssocID="{E4629B42-2BEF-47B2-9ECF-9D03BE5ED574}" presName="txShp" presStyleLbl="node1" presStyleIdx="5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2BC6D6-1BE3-4660-8350-050790A1ABE4}" type="pres">
      <dgm:prSet presAssocID="{ECD534F3-AF5E-43AD-9692-A00ABFD4F969}" presName="spacing" presStyleCnt="0"/>
      <dgm:spPr/>
    </dgm:pt>
    <dgm:pt modelId="{59B679BE-4EFD-411E-948A-372252A46607}" type="pres">
      <dgm:prSet presAssocID="{75A6CE4C-784A-45FD-B768-AEE8E1721A48}" presName="composite" presStyleCnt="0"/>
      <dgm:spPr/>
    </dgm:pt>
    <dgm:pt modelId="{A8C60220-D087-4D5A-A447-D90759BD83A3}" type="pres">
      <dgm:prSet presAssocID="{75A6CE4C-784A-45FD-B768-AEE8E1721A48}" presName="imgShp" presStyleLbl="fgImgPlace1" presStyleIdx="6" presStyleCnt="16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19461A3B-61CA-43C6-BEBD-248527BFB861}" type="pres">
      <dgm:prSet presAssocID="{75A6CE4C-784A-45FD-B768-AEE8E1721A48}" presName="txShp" presStyleLbl="node1" presStyleIdx="6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B059C9-54A9-4E35-BABF-05A4734D142A}" type="pres">
      <dgm:prSet presAssocID="{059F5795-E4B7-4926-8D15-D0589E649721}" presName="spacing" presStyleCnt="0"/>
      <dgm:spPr/>
    </dgm:pt>
    <dgm:pt modelId="{02A49C4D-9CDA-43F5-8DDB-9BECCF4F61EE}" type="pres">
      <dgm:prSet presAssocID="{7FD9780F-3991-4641-9AC7-AB2D9C4B5419}" presName="composite" presStyleCnt="0"/>
      <dgm:spPr/>
    </dgm:pt>
    <dgm:pt modelId="{4442945C-5242-47C2-81C9-2B40DFCCF3E7}" type="pres">
      <dgm:prSet presAssocID="{7FD9780F-3991-4641-9AC7-AB2D9C4B5419}" presName="imgShp" presStyleLbl="fgImgPlace1" presStyleIdx="7" presStyleCnt="16"/>
      <dgm:spPr>
        <a:blipFill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</dgm:pt>
    <dgm:pt modelId="{C2519C7E-F980-44BF-B846-B8B83F06DAA8}" type="pres">
      <dgm:prSet presAssocID="{7FD9780F-3991-4641-9AC7-AB2D9C4B5419}" presName="txShp" presStyleLbl="node1" presStyleIdx="7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B9A456-859D-4366-B4DD-A559BB6CAD9A}" type="pres">
      <dgm:prSet presAssocID="{FD126A97-2241-457F-ABE3-193CE2164744}" presName="spacing" presStyleCnt="0"/>
      <dgm:spPr/>
    </dgm:pt>
    <dgm:pt modelId="{B88024DA-D65A-43A4-96CD-A110C9C0E974}" type="pres">
      <dgm:prSet presAssocID="{5B2D6078-15E5-4CAE-BB76-0486EEFD4C09}" presName="composite" presStyleCnt="0"/>
      <dgm:spPr/>
    </dgm:pt>
    <dgm:pt modelId="{55CFC627-3448-421E-8F32-41A73A3F09E1}" type="pres">
      <dgm:prSet presAssocID="{5B2D6078-15E5-4CAE-BB76-0486EEFD4C09}" presName="imgShp" presStyleLbl="fgImgPlace1" presStyleIdx="8" presStyleCnt="16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4F6FDA8B-D475-4919-B668-7E9431F19FF5}" type="pres">
      <dgm:prSet presAssocID="{5B2D6078-15E5-4CAE-BB76-0486EEFD4C09}" presName="txShp" presStyleLbl="node1" presStyleIdx="8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13B299-0881-4440-B0BC-A284BA62EC75}" type="pres">
      <dgm:prSet presAssocID="{663165EE-3481-4ADF-8041-6148DD00011E}" presName="spacing" presStyleCnt="0"/>
      <dgm:spPr/>
    </dgm:pt>
    <dgm:pt modelId="{DCB6D0E7-2B1D-4C1D-A4E1-7DAFC4AE9C93}" type="pres">
      <dgm:prSet presAssocID="{55280CE8-7F28-4CDE-A25B-58DD94F9F133}" presName="composite" presStyleCnt="0"/>
      <dgm:spPr/>
    </dgm:pt>
    <dgm:pt modelId="{B2EE7CF6-8A8D-4A0E-BCB9-C71A5F473798}" type="pres">
      <dgm:prSet presAssocID="{55280CE8-7F28-4CDE-A25B-58DD94F9F133}" presName="imgShp" presStyleLbl="fgImgPlace1" presStyleIdx="9" presStyleCnt="16"/>
      <dgm:spPr>
        <a:blipFill>
          <a:blip xmlns:r="http://schemas.openxmlformats.org/officeDocument/2006/relationships"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FC165651-9FA3-4290-A53E-CBC2363F9A89}" type="pres">
      <dgm:prSet presAssocID="{55280CE8-7F28-4CDE-A25B-58DD94F9F133}" presName="txShp" presStyleLbl="node1" presStyleIdx="9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C54DAA-F9DD-4A32-9AAA-6D2A6326A23E}" type="pres">
      <dgm:prSet presAssocID="{BB86E0A2-C0AF-41DE-9DC5-A56A6311F906}" presName="spacing" presStyleCnt="0"/>
      <dgm:spPr/>
    </dgm:pt>
    <dgm:pt modelId="{581205EC-FA2D-4FE6-9D10-A6A124CA6CEC}" type="pres">
      <dgm:prSet presAssocID="{DA666F18-2EB7-45A9-B509-6D402188E6D4}" presName="composite" presStyleCnt="0"/>
      <dgm:spPr/>
    </dgm:pt>
    <dgm:pt modelId="{69E246B6-D9D7-459A-9C1C-7CCA6E09C519}" type="pres">
      <dgm:prSet presAssocID="{DA666F18-2EB7-45A9-B509-6D402188E6D4}" presName="imgShp" presStyleLbl="fgImgPlace1" presStyleIdx="10" presStyleCnt="16"/>
      <dgm:spPr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72A1C131-D176-4398-952E-F1E10CD4E698}" type="pres">
      <dgm:prSet presAssocID="{DA666F18-2EB7-45A9-B509-6D402188E6D4}" presName="txShp" presStyleLbl="node1" presStyleIdx="10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9A158A-7C4C-44C5-B9EA-9B486D50B620}" type="pres">
      <dgm:prSet presAssocID="{058A9326-FCA2-4C8B-96BF-752067023D7F}" presName="spacing" presStyleCnt="0"/>
      <dgm:spPr/>
    </dgm:pt>
    <dgm:pt modelId="{119A5249-9D03-4D1E-843F-9C8717AC0AFF}" type="pres">
      <dgm:prSet presAssocID="{6F9CD51A-AC29-4A25-8F03-C148D2CF9AE1}" presName="composite" presStyleCnt="0"/>
      <dgm:spPr/>
    </dgm:pt>
    <dgm:pt modelId="{02F3708F-BE97-4586-B151-C8B7A1199EE7}" type="pres">
      <dgm:prSet presAssocID="{6F9CD51A-AC29-4A25-8F03-C148D2CF9AE1}" presName="imgShp" presStyleLbl="fgImgPlace1" presStyleIdx="11" presStyleCnt="16"/>
      <dgm:spPr>
        <a:blipFill>
          <a:blip xmlns:r="http://schemas.openxmlformats.org/officeDocument/2006/relationships"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4A26BD18-F479-46D2-BEA0-7EB2D206EC82}" type="pres">
      <dgm:prSet presAssocID="{6F9CD51A-AC29-4A25-8F03-C148D2CF9AE1}" presName="txShp" presStyleLbl="node1" presStyleIdx="11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2A87C5-1C5E-4FD7-BB6A-B08F1107C30C}" type="pres">
      <dgm:prSet presAssocID="{41DAE739-4233-4048-B6EF-0719AC4BE390}" presName="spacing" presStyleCnt="0"/>
      <dgm:spPr/>
    </dgm:pt>
    <dgm:pt modelId="{2468878C-BD14-4D43-9439-FC1D7A951855}" type="pres">
      <dgm:prSet presAssocID="{7CF25A58-608A-44DC-9416-01BF9C1463D4}" presName="composite" presStyleCnt="0"/>
      <dgm:spPr/>
    </dgm:pt>
    <dgm:pt modelId="{C483B4E6-A884-4756-8D00-4DC91A9C770B}" type="pres">
      <dgm:prSet presAssocID="{7CF25A58-608A-44DC-9416-01BF9C1463D4}" presName="imgShp" presStyleLbl="fgImgPlace1" presStyleIdx="12" presStyleCnt="16"/>
      <dgm:spPr>
        <a:blipFill>
          <a:blip xmlns:r="http://schemas.openxmlformats.org/officeDocument/2006/relationships"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3633025E-09C7-48F3-AE90-8FE0A003FCDD}" type="pres">
      <dgm:prSet presAssocID="{7CF25A58-608A-44DC-9416-01BF9C1463D4}" presName="txShp" presStyleLbl="node1" presStyleIdx="12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9B6F08-32BF-4DAA-B64B-2D22FB4A010B}" type="pres">
      <dgm:prSet presAssocID="{168E4E3C-CA21-419C-9B03-88289969E10A}" presName="spacing" presStyleCnt="0"/>
      <dgm:spPr/>
    </dgm:pt>
    <dgm:pt modelId="{B9E031AC-9671-4AB5-A223-DD013E6A7928}" type="pres">
      <dgm:prSet presAssocID="{489D1D2A-8ABB-42A3-9ADA-ED455AAB72E6}" presName="composite" presStyleCnt="0"/>
      <dgm:spPr/>
    </dgm:pt>
    <dgm:pt modelId="{9BF75AE3-B721-4F07-8649-AD281E365FB7}" type="pres">
      <dgm:prSet presAssocID="{489D1D2A-8ABB-42A3-9ADA-ED455AAB72E6}" presName="imgShp" presStyleLbl="fgImgPlace1" presStyleIdx="13" presStyleCnt="16"/>
      <dgm:spPr>
        <a:blipFill>
          <a:blip xmlns:r="http://schemas.openxmlformats.org/officeDocument/2006/relationships"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</dgm:pt>
    <dgm:pt modelId="{54398CA1-49DE-4C36-BF9D-3150289FF44E}" type="pres">
      <dgm:prSet presAssocID="{489D1D2A-8ABB-42A3-9ADA-ED455AAB72E6}" presName="txShp" presStyleLbl="node1" presStyleIdx="13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495FCE-0709-4E07-A2D3-7062D6BA01A1}" type="pres">
      <dgm:prSet presAssocID="{B5FDB1B6-6DBA-4D2C-AA79-02090E9F14A5}" presName="spacing" presStyleCnt="0"/>
      <dgm:spPr/>
    </dgm:pt>
    <dgm:pt modelId="{CD683E5C-CFB2-4978-9471-92F7F2D904FE}" type="pres">
      <dgm:prSet presAssocID="{055BB448-82E8-4BCB-ACF1-EF7F2265B4D9}" presName="composite" presStyleCnt="0"/>
      <dgm:spPr/>
    </dgm:pt>
    <dgm:pt modelId="{488DA80D-DF6F-4441-B2E5-81760F4CEBA7}" type="pres">
      <dgm:prSet presAssocID="{055BB448-82E8-4BCB-ACF1-EF7F2265B4D9}" presName="imgShp" presStyleLbl="fgImgPlace1" presStyleIdx="14" presStyleCnt="16"/>
      <dgm:spPr>
        <a:blipFill>
          <a:blip xmlns:r="http://schemas.openxmlformats.org/officeDocument/2006/relationships"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EF08B0BF-8F74-49BF-A7ED-9B92D970D9EF}" type="pres">
      <dgm:prSet presAssocID="{055BB448-82E8-4BCB-ACF1-EF7F2265B4D9}" presName="txShp" presStyleLbl="node1" presStyleIdx="14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26E39F-B711-4AB2-AAFF-36C092D09873}" type="pres">
      <dgm:prSet presAssocID="{F4F6A7DB-15A5-43B6-9BF8-E6866DD9F630}" presName="spacing" presStyleCnt="0"/>
      <dgm:spPr/>
    </dgm:pt>
    <dgm:pt modelId="{66A036AC-5926-4AFF-86E4-641B6B7894AA}" type="pres">
      <dgm:prSet presAssocID="{FBDBBAA6-B8C8-4958-B1A8-E2AC4AA458F8}" presName="composite" presStyleCnt="0"/>
      <dgm:spPr/>
    </dgm:pt>
    <dgm:pt modelId="{63A48A30-A13D-4711-8A9A-3376E407D6FB}" type="pres">
      <dgm:prSet presAssocID="{FBDBBAA6-B8C8-4958-B1A8-E2AC4AA458F8}" presName="imgShp" presStyleLbl="fgImgPlace1" presStyleIdx="15" presStyleCnt="16"/>
      <dgm:spPr>
        <a:blipFill>
          <a:blip xmlns:r="http://schemas.openxmlformats.org/officeDocument/2006/relationships"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858A4E65-FB57-4165-B20C-82CD33F96596}" type="pres">
      <dgm:prSet presAssocID="{FBDBBAA6-B8C8-4958-B1A8-E2AC4AA458F8}" presName="txShp" presStyleLbl="node1" presStyleIdx="15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B2C720-ED98-409A-817E-E87056D0E9B7}" type="presOf" srcId="{5B2D6078-15E5-4CAE-BB76-0486EEFD4C09}" destId="{4F6FDA8B-D475-4919-B668-7E9431F19FF5}" srcOrd="0" destOrd="0" presId="urn:microsoft.com/office/officeart/2005/8/layout/vList3"/>
    <dgm:cxn modelId="{ED49C9EF-8CD6-4BC9-A411-856758AE1B28}" type="presOf" srcId="{2CFD2239-2359-4016-86CA-076EF4BA1D5D}" destId="{72296F15-0C35-40EE-82BA-C1A7B317C34D}" srcOrd="0" destOrd="0" presId="urn:microsoft.com/office/officeart/2005/8/layout/vList3"/>
    <dgm:cxn modelId="{58DA6A90-DA60-4348-8492-63D17F0DB956}" type="presOf" srcId="{489D1D2A-8ABB-42A3-9ADA-ED455AAB72E6}" destId="{54398CA1-49DE-4C36-BF9D-3150289FF44E}" srcOrd="0" destOrd="0" presId="urn:microsoft.com/office/officeart/2005/8/layout/vList3"/>
    <dgm:cxn modelId="{A52063C9-CE88-449D-B6DD-0BD5C2A34914}" srcId="{76F40899-57DB-43F8-9B83-B79A4DBA009D}" destId="{5B2D6078-15E5-4CAE-BB76-0486EEFD4C09}" srcOrd="8" destOrd="0" parTransId="{9AC42BE0-37FE-47D1-BA60-9A337B3A03DA}" sibTransId="{663165EE-3481-4ADF-8041-6148DD00011E}"/>
    <dgm:cxn modelId="{B683D0D9-868E-4130-85CD-8B2D74C4EFC9}" srcId="{76F40899-57DB-43F8-9B83-B79A4DBA009D}" destId="{C8E201E4-8DBC-4C73-A2E7-CA12FB252C15}" srcOrd="1" destOrd="0" parTransId="{3CE69351-6038-46E6-9504-4C082CC9437C}" sibTransId="{0B6BC071-DFBF-4B8E-BD3B-D74DEFCA470A}"/>
    <dgm:cxn modelId="{73F3607B-ACE9-4EEA-9318-DE1C471D4C48}" srcId="{76F40899-57DB-43F8-9B83-B79A4DBA009D}" destId="{55AB460E-75EF-48DC-8477-ED3FA976233E}" srcOrd="4" destOrd="0" parTransId="{46C10770-9EF9-4CF4-B310-7FCB4D1771BC}" sibTransId="{4D379A7A-22E1-474C-9BAA-A9656DE4D6CC}"/>
    <dgm:cxn modelId="{1B908E99-9794-4447-8AF8-96A1D60DBD43}" srcId="{76F40899-57DB-43F8-9B83-B79A4DBA009D}" destId="{AE4D6B92-523E-4FE4-9652-3BE8C5049F40}" srcOrd="2" destOrd="0" parTransId="{EFEA27DB-6BCA-4A0A-B3D1-1C6A9F3D7808}" sibTransId="{092F1E64-14A4-4F89-A91D-35C836E5AB9D}"/>
    <dgm:cxn modelId="{6DCFAA7F-6CF2-424A-9EA9-E155EABFA484}" srcId="{76F40899-57DB-43F8-9B83-B79A4DBA009D}" destId="{AC2D6761-8F84-4EAC-94BB-3895A7BE95BB}" srcOrd="0" destOrd="0" parTransId="{98C2B28B-6BA4-4F23-8176-024D2FB1E9F2}" sibTransId="{ABE38109-F593-47C1-9FBE-135CD10E6025}"/>
    <dgm:cxn modelId="{A6D1D991-8D9A-4184-AA89-FD30B9666719}" type="presOf" srcId="{FBDBBAA6-B8C8-4958-B1A8-E2AC4AA458F8}" destId="{858A4E65-FB57-4165-B20C-82CD33F96596}" srcOrd="0" destOrd="0" presId="urn:microsoft.com/office/officeart/2005/8/layout/vList3"/>
    <dgm:cxn modelId="{99F3585C-BE3C-4FA4-9129-C402FDB7D41C}" type="presOf" srcId="{75A6CE4C-784A-45FD-B768-AEE8E1721A48}" destId="{19461A3B-61CA-43C6-BEBD-248527BFB861}" srcOrd="0" destOrd="0" presId="urn:microsoft.com/office/officeart/2005/8/layout/vList3"/>
    <dgm:cxn modelId="{827D1855-4156-4A40-923C-72A0FDFA3054}" type="presOf" srcId="{055BB448-82E8-4BCB-ACF1-EF7F2265B4D9}" destId="{EF08B0BF-8F74-49BF-A7ED-9B92D970D9EF}" srcOrd="0" destOrd="0" presId="urn:microsoft.com/office/officeart/2005/8/layout/vList3"/>
    <dgm:cxn modelId="{ADA22A08-D322-441E-AD93-C34911CF813C}" srcId="{76F40899-57DB-43F8-9B83-B79A4DBA009D}" destId="{055BB448-82E8-4BCB-ACF1-EF7F2265B4D9}" srcOrd="14" destOrd="0" parTransId="{CEC59E70-983C-4F62-9F40-F43CCF378EEA}" sibTransId="{F4F6A7DB-15A5-43B6-9BF8-E6866DD9F630}"/>
    <dgm:cxn modelId="{65FCE53E-D326-48CD-861E-4720607AA029}" type="presOf" srcId="{55280CE8-7F28-4CDE-A25B-58DD94F9F133}" destId="{FC165651-9FA3-4290-A53E-CBC2363F9A89}" srcOrd="0" destOrd="0" presId="urn:microsoft.com/office/officeart/2005/8/layout/vList3"/>
    <dgm:cxn modelId="{A5714117-3C62-426E-A3D9-18F896C94B77}" type="presOf" srcId="{DA666F18-2EB7-45A9-B509-6D402188E6D4}" destId="{72A1C131-D176-4398-952E-F1E10CD4E698}" srcOrd="0" destOrd="0" presId="urn:microsoft.com/office/officeart/2005/8/layout/vList3"/>
    <dgm:cxn modelId="{BFD0F3A2-9BCD-4637-BE9C-A60D3AF43599}" srcId="{76F40899-57DB-43F8-9B83-B79A4DBA009D}" destId="{DA666F18-2EB7-45A9-B509-6D402188E6D4}" srcOrd="10" destOrd="0" parTransId="{5136722F-A204-482C-8780-6E4E5ED95191}" sibTransId="{058A9326-FCA2-4C8B-96BF-752067023D7F}"/>
    <dgm:cxn modelId="{523ACF29-5E2C-4AE7-B37C-509E85FA6347}" srcId="{76F40899-57DB-43F8-9B83-B79A4DBA009D}" destId="{FBDBBAA6-B8C8-4958-B1A8-E2AC4AA458F8}" srcOrd="15" destOrd="0" parTransId="{CAEBC8CB-A870-4F48-AD6F-02D190F8D261}" sibTransId="{1560C788-348A-4EB3-920D-F471F1173940}"/>
    <dgm:cxn modelId="{86BF9511-87CD-40EF-918D-1DF532024CB4}" srcId="{76F40899-57DB-43F8-9B83-B79A4DBA009D}" destId="{6F9CD51A-AC29-4A25-8F03-C148D2CF9AE1}" srcOrd="11" destOrd="0" parTransId="{0D203649-4518-4F97-8CE1-52CA5AD051F2}" sibTransId="{41DAE739-4233-4048-B6EF-0719AC4BE390}"/>
    <dgm:cxn modelId="{042777F3-0188-4CB6-9013-79CCE6C959F7}" type="presOf" srcId="{AC2D6761-8F84-4EAC-94BB-3895A7BE95BB}" destId="{9CE8D1EA-6EE8-42E2-BFB1-26ED4D461AC7}" srcOrd="0" destOrd="0" presId="urn:microsoft.com/office/officeart/2005/8/layout/vList3"/>
    <dgm:cxn modelId="{5F9512DB-32BE-4C1A-B672-756FD12A0DF8}" type="presOf" srcId="{AE4D6B92-523E-4FE4-9652-3BE8C5049F40}" destId="{19BF2CEC-77EA-4739-8C2F-29CF5FEC20F3}" srcOrd="0" destOrd="0" presId="urn:microsoft.com/office/officeart/2005/8/layout/vList3"/>
    <dgm:cxn modelId="{85B731B9-C6A1-4BC6-8BBE-D2C4925CEE6E}" type="presOf" srcId="{C8E201E4-8DBC-4C73-A2E7-CA12FB252C15}" destId="{BA2E93CB-8831-40D0-AC40-3E2BABA83105}" srcOrd="0" destOrd="0" presId="urn:microsoft.com/office/officeart/2005/8/layout/vList3"/>
    <dgm:cxn modelId="{FE3F4E65-6D7B-4ED4-86BF-DA9BD484DA10}" type="presOf" srcId="{7CF25A58-608A-44DC-9416-01BF9C1463D4}" destId="{3633025E-09C7-48F3-AE90-8FE0A003FCDD}" srcOrd="0" destOrd="0" presId="urn:microsoft.com/office/officeart/2005/8/layout/vList3"/>
    <dgm:cxn modelId="{306888D8-33A2-41D0-BC9D-DB975C42B011}" srcId="{76F40899-57DB-43F8-9B83-B79A4DBA009D}" destId="{489D1D2A-8ABB-42A3-9ADA-ED455AAB72E6}" srcOrd="13" destOrd="0" parTransId="{96C7A41C-72DA-4C16-8A10-69C202B8F350}" sibTransId="{B5FDB1B6-6DBA-4D2C-AA79-02090E9F14A5}"/>
    <dgm:cxn modelId="{2768A665-7C08-4735-A721-86D32AFECCC7}" srcId="{76F40899-57DB-43F8-9B83-B79A4DBA009D}" destId="{55280CE8-7F28-4CDE-A25B-58DD94F9F133}" srcOrd="9" destOrd="0" parTransId="{429B2D0F-EAC8-4871-830F-0044D707E79C}" sibTransId="{BB86E0A2-C0AF-41DE-9DC5-A56A6311F906}"/>
    <dgm:cxn modelId="{C99B8AA5-E1F4-4C83-8BD5-F856CA180BE8}" type="presOf" srcId="{6F9CD51A-AC29-4A25-8F03-C148D2CF9AE1}" destId="{4A26BD18-F479-46D2-BEA0-7EB2D206EC82}" srcOrd="0" destOrd="0" presId="urn:microsoft.com/office/officeart/2005/8/layout/vList3"/>
    <dgm:cxn modelId="{57014EC4-603A-4C42-A9E6-4F5060722380}" type="presOf" srcId="{55AB460E-75EF-48DC-8477-ED3FA976233E}" destId="{0D5CDE6D-FC64-4585-AA2B-3397A4D0CE89}" srcOrd="0" destOrd="0" presId="urn:microsoft.com/office/officeart/2005/8/layout/vList3"/>
    <dgm:cxn modelId="{ECD1D247-2E33-409E-A3A2-72A7CE18F3CA}" srcId="{76F40899-57DB-43F8-9B83-B79A4DBA009D}" destId="{E4629B42-2BEF-47B2-9ECF-9D03BE5ED574}" srcOrd="5" destOrd="0" parTransId="{76ECFC3F-CFDF-45AA-8509-C3A782ECBBD7}" sibTransId="{ECD534F3-AF5E-43AD-9692-A00ABFD4F969}"/>
    <dgm:cxn modelId="{E0F90181-B4CD-4F08-8CDB-8DB914DF3281}" srcId="{76F40899-57DB-43F8-9B83-B79A4DBA009D}" destId="{7FD9780F-3991-4641-9AC7-AB2D9C4B5419}" srcOrd="7" destOrd="0" parTransId="{963F1BB8-AE34-4078-A6E0-1F14AB83AAB3}" sibTransId="{FD126A97-2241-457F-ABE3-193CE2164744}"/>
    <dgm:cxn modelId="{521F18A5-A0FA-44B7-A223-4D07B671749F}" type="presOf" srcId="{76F40899-57DB-43F8-9B83-B79A4DBA009D}" destId="{AAA29709-D26F-4BA5-936D-648F50B5C28F}" srcOrd="0" destOrd="0" presId="urn:microsoft.com/office/officeart/2005/8/layout/vList3"/>
    <dgm:cxn modelId="{3D3C8F2A-5DC6-462E-80B5-C3312765A162}" type="presOf" srcId="{E4629B42-2BEF-47B2-9ECF-9D03BE5ED574}" destId="{28434CDB-9868-4794-9200-1A988EE6FF2E}" srcOrd="0" destOrd="0" presId="urn:microsoft.com/office/officeart/2005/8/layout/vList3"/>
    <dgm:cxn modelId="{D0E85B52-A25C-4EDB-82DA-48FF0ED303F3}" srcId="{76F40899-57DB-43F8-9B83-B79A4DBA009D}" destId="{7CF25A58-608A-44DC-9416-01BF9C1463D4}" srcOrd="12" destOrd="0" parTransId="{812E4D0D-3F7D-4D93-92E1-6BCAF3475B19}" sibTransId="{168E4E3C-CA21-419C-9B03-88289969E10A}"/>
    <dgm:cxn modelId="{02CE385D-693D-475C-985A-D8C48311D92B}" type="presOf" srcId="{7FD9780F-3991-4641-9AC7-AB2D9C4B5419}" destId="{C2519C7E-F980-44BF-B846-B8B83F06DAA8}" srcOrd="0" destOrd="0" presId="urn:microsoft.com/office/officeart/2005/8/layout/vList3"/>
    <dgm:cxn modelId="{719F652C-A356-40A6-B861-1D42E1B7563F}" srcId="{76F40899-57DB-43F8-9B83-B79A4DBA009D}" destId="{75A6CE4C-784A-45FD-B768-AEE8E1721A48}" srcOrd="6" destOrd="0" parTransId="{86BCE411-2723-4485-885E-684450ECCA93}" sibTransId="{059F5795-E4B7-4926-8D15-D0589E649721}"/>
    <dgm:cxn modelId="{F749350F-B03F-443A-A5CC-F3405800983A}" srcId="{76F40899-57DB-43F8-9B83-B79A4DBA009D}" destId="{2CFD2239-2359-4016-86CA-076EF4BA1D5D}" srcOrd="3" destOrd="0" parTransId="{CD2F9B46-6914-44BF-BEE9-19D897323D2F}" sibTransId="{8678B36A-ECA6-47A7-BF8A-3DC26C3BBF66}"/>
    <dgm:cxn modelId="{6B39B47C-5C15-4545-9AEB-AF5F8B093E97}" type="presParOf" srcId="{AAA29709-D26F-4BA5-936D-648F50B5C28F}" destId="{EFD96E79-14B6-4979-8CF3-547AE2655973}" srcOrd="0" destOrd="0" presId="urn:microsoft.com/office/officeart/2005/8/layout/vList3"/>
    <dgm:cxn modelId="{E6278740-1844-40BC-AD89-5B59058C27DD}" type="presParOf" srcId="{EFD96E79-14B6-4979-8CF3-547AE2655973}" destId="{39667918-6A86-4DFE-B7F1-D79EF9B5763F}" srcOrd="0" destOrd="0" presId="urn:microsoft.com/office/officeart/2005/8/layout/vList3"/>
    <dgm:cxn modelId="{48ED549D-0BEA-41F5-A588-298BEF13DA0C}" type="presParOf" srcId="{EFD96E79-14B6-4979-8CF3-547AE2655973}" destId="{9CE8D1EA-6EE8-42E2-BFB1-26ED4D461AC7}" srcOrd="1" destOrd="0" presId="urn:microsoft.com/office/officeart/2005/8/layout/vList3"/>
    <dgm:cxn modelId="{923507C5-6D7B-49D4-98BD-5AD61B01B794}" type="presParOf" srcId="{AAA29709-D26F-4BA5-936D-648F50B5C28F}" destId="{D0D4DA1B-E54E-406D-83DB-80963646B928}" srcOrd="1" destOrd="0" presId="urn:microsoft.com/office/officeart/2005/8/layout/vList3"/>
    <dgm:cxn modelId="{4DA5A013-DDF3-4857-A19E-F551C71AB9CE}" type="presParOf" srcId="{AAA29709-D26F-4BA5-936D-648F50B5C28F}" destId="{6E73FDFB-BCCC-4116-B049-B52F0530B0D1}" srcOrd="2" destOrd="0" presId="urn:microsoft.com/office/officeart/2005/8/layout/vList3"/>
    <dgm:cxn modelId="{9D4FA901-0A8E-4B04-8BD5-16321BAA170C}" type="presParOf" srcId="{6E73FDFB-BCCC-4116-B049-B52F0530B0D1}" destId="{90D378DC-177A-4B8B-8937-14BCDB5BDBEB}" srcOrd="0" destOrd="0" presId="urn:microsoft.com/office/officeart/2005/8/layout/vList3"/>
    <dgm:cxn modelId="{688F0088-ECC8-4960-AF32-E4EB8D1AAA22}" type="presParOf" srcId="{6E73FDFB-BCCC-4116-B049-B52F0530B0D1}" destId="{BA2E93CB-8831-40D0-AC40-3E2BABA83105}" srcOrd="1" destOrd="0" presId="urn:microsoft.com/office/officeart/2005/8/layout/vList3"/>
    <dgm:cxn modelId="{97A66634-1BDC-4F93-B111-FCE4E6493A7F}" type="presParOf" srcId="{AAA29709-D26F-4BA5-936D-648F50B5C28F}" destId="{425F75B8-C85B-403D-B98B-76F5BCE107DE}" srcOrd="3" destOrd="0" presId="urn:microsoft.com/office/officeart/2005/8/layout/vList3"/>
    <dgm:cxn modelId="{995DB721-9CBA-4F24-B458-2C6FAB9F7B4D}" type="presParOf" srcId="{AAA29709-D26F-4BA5-936D-648F50B5C28F}" destId="{06985B28-148C-46C2-A51E-6548CE12AB5D}" srcOrd="4" destOrd="0" presId="urn:microsoft.com/office/officeart/2005/8/layout/vList3"/>
    <dgm:cxn modelId="{F2E5D160-8B16-42BB-A181-418E93EEF2C8}" type="presParOf" srcId="{06985B28-148C-46C2-A51E-6548CE12AB5D}" destId="{53C50A06-87C0-4399-8ED6-7B94004FD952}" srcOrd="0" destOrd="0" presId="urn:microsoft.com/office/officeart/2005/8/layout/vList3"/>
    <dgm:cxn modelId="{D305F05E-84DD-4FBD-A26F-A1EFAD013467}" type="presParOf" srcId="{06985B28-148C-46C2-A51E-6548CE12AB5D}" destId="{19BF2CEC-77EA-4739-8C2F-29CF5FEC20F3}" srcOrd="1" destOrd="0" presId="urn:microsoft.com/office/officeart/2005/8/layout/vList3"/>
    <dgm:cxn modelId="{A63B937A-F7B6-486C-A329-B8C1A6ACD43A}" type="presParOf" srcId="{AAA29709-D26F-4BA5-936D-648F50B5C28F}" destId="{56ABF160-4EBB-4638-A4CF-4D0408F88B55}" srcOrd="5" destOrd="0" presId="urn:microsoft.com/office/officeart/2005/8/layout/vList3"/>
    <dgm:cxn modelId="{F6B7A990-ABD8-4786-B75C-0CF796010E66}" type="presParOf" srcId="{AAA29709-D26F-4BA5-936D-648F50B5C28F}" destId="{85B636FD-11F3-48AF-9055-EB9AEE6B41F8}" srcOrd="6" destOrd="0" presId="urn:microsoft.com/office/officeart/2005/8/layout/vList3"/>
    <dgm:cxn modelId="{2103FF3B-27D5-4F79-A277-BC99AE5DAD4E}" type="presParOf" srcId="{85B636FD-11F3-48AF-9055-EB9AEE6B41F8}" destId="{07519BB5-7002-4540-A16B-BC739FEDB8E7}" srcOrd="0" destOrd="0" presId="urn:microsoft.com/office/officeart/2005/8/layout/vList3"/>
    <dgm:cxn modelId="{1F5B707D-E38C-4F91-AEEA-DB6CA7A0FFF1}" type="presParOf" srcId="{85B636FD-11F3-48AF-9055-EB9AEE6B41F8}" destId="{72296F15-0C35-40EE-82BA-C1A7B317C34D}" srcOrd="1" destOrd="0" presId="urn:microsoft.com/office/officeart/2005/8/layout/vList3"/>
    <dgm:cxn modelId="{42F6C964-1DB7-4A9A-9C92-56CABB9D6F2E}" type="presParOf" srcId="{AAA29709-D26F-4BA5-936D-648F50B5C28F}" destId="{1FFC8F16-7ADA-48E7-BF3B-8FD57C1028DD}" srcOrd="7" destOrd="0" presId="urn:microsoft.com/office/officeart/2005/8/layout/vList3"/>
    <dgm:cxn modelId="{DF7E1A41-936F-4D54-BA81-03E4FEDAB77E}" type="presParOf" srcId="{AAA29709-D26F-4BA5-936D-648F50B5C28F}" destId="{076E6044-3F35-4C9D-9297-9ED4DD87F697}" srcOrd="8" destOrd="0" presId="urn:microsoft.com/office/officeart/2005/8/layout/vList3"/>
    <dgm:cxn modelId="{2A99E40F-51C2-470F-962D-9AD5250C003D}" type="presParOf" srcId="{076E6044-3F35-4C9D-9297-9ED4DD87F697}" destId="{E707A0DD-C38C-41DC-B674-06CA24231959}" srcOrd="0" destOrd="0" presId="urn:microsoft.com/office/officeart/2005/8/layout/vList3"/>
    <dgm:cxn modelId="{985964EB-983A-42E3-B2B4-A3C62E3488C8}" type="presParOf" srcId="{076E6044-3F35-4C9D-9297-9ED4DD87F697}" destId="{0D5CDE6D-FC64-4585-AA2B-3397A4D0CE89}" srcOrd="1" destOrd="0" presId="urn:microsoft.com/office/officeart/2005/8/layout/vList3"/>
    <dgm:cxn modelId="{99AEFE7F-FC9D-4961-9A56-3DA0BF1D4396}" type="presParOf" srcId="{AAA29709-D26F-4BA5-936D-648F50B5C28F}" destId="{609D2A2E-8AF4-41B2-ABF9-5B33F3013498}" srcOrd="9" destOrd="0" presId="urn:microsoft.com/office/officeart/2005/8/layout/vList3"/>
    <dgm:cxn modelId="{4E121D36-CC94-4CC0-ADDD-FA7A854A52B2}" type="presParOf" srcId="{AAA29709-D26F-4BA5-936D-648F50B5C28F}" destId="{11CA3B99-945F-4D1F-86E4-B0327F760A57}" srcOrd="10" destOrd="0" presId="urn:microsoft.com/office/officeart/2005/8/layout/vList3"/>
    <dgm:cxn modelId="{B6A15A46-9AF7-4C54-898C-F920E8FC484A}" type="presParOf" srcId="{11CA3B99-945F-4D1F-86E4-B0327F760A57}" destId="{3411F7F9-6CAF-4780-AF0F-03CC54F70217}" srcOrd="0" destOrd="0" presId="urn:microsoft.com/office/officeart/2005/8/layout/vList3"/>
    <dgm:cxn modelId="{9A2AFCBA-8DAE-490C-93E3-4E62582B11B4}" type="presParOf" srcId="{11CA3B99-945F-4D1F-86E4-B0327F760A57}" destId="{28434CDB-9868-4794-9200-1A988EE6FF2E}" srcOrd="1" destOrd="0" presId="urn:microsoft.com/office/officeart/2005/8/layout/vList3"/>
    <dgm:cxn modelId="{A215533C-23BE-46BE-A5E5-421A993495AD}" type="presParOf" srcId="{AAA29709-D26F-4BA5-936D-648F50B5C28F}" destId="{1A2BC6D6-1BE3-4660-8350-050790A1ABE4}" srcOrd="11" destOrd="0" presId="urn:microsoft.com/office/officeart/2005/8/layout/vList3"/>
    <dgm:cxn modelId="{7F011134-0635-4DA8-BF54-18CC3A1B94B8}" type="presParOf" srcId="{AAA29709-D26F-4BA5-936D-648F50B5C28F}" destId="{59B679BE-4EFD-411E-948A-372252A46607}" srcOrd="12" destOrd="0" presId="urn:microsoft.com/office/officeart/2005/8/layout/vList3"/>
    <dgm:cxn modelId="{19A5C7C6-10A0-4755-80E6-CB5EF346A2F4}" type="presParOf" srcId="{59B679BE-4EFD-411E-948A-372252A46607}" destId="{A8C60220-D087-4D5A-A447-D90759BD83A3}" srcOrd="0" destOrd="0" presId="urn:microsoft.com/office/officeart/2005/8/layout/vList3"/>
    <dgm:cxn modelId="{9AB8332F-606D-42CF-B14A-4DAD0609B3D8}" type="presParOf" srcId="{59B679BE-4EFD-411E-948A-372252A46607}" destId="{19461A3B-61CA-43C6-BEBD-248527BFB861}" srcOrd="1" destOrd="0" presId="urn:microsoft.com/office/officeart/2005/8/layout/vList3"/>
    <dgm:cxn modelId="{84F3AAF1-5746-406D-A09E-13F20337D4E9}" type="presParOf" srcId="{AAA29709-D26F-4BA5-936D-648F50B5C28F}" destId="{91B059C9-54A9-4E35-BABF-05A4734D142A}" srcOrd="13" destOrd="0" presId="urn:microsoft.com/office/officeart/2005/8/layout/vList3"/>
    <dgm:cxn modelId="{A2D28B58-B939-4B32-9AF8-3FC7EB2E336B}" type="presParOf" srcId="{AAA29709-D26F-4BA5-936D-648F50B5C28F}" destId="{02A49C4D-9CDA-43F5-8DDB-9BECCF4F61EE}" srcOrd="14" destOrd="0" presId="urn:microsoft.com/office/officeart/2005/8/layout/vList3"/>
    <dgm:cxn modelId="{E46DBBF5-EC26-411E-BBF7-5546BE614FDD}" type="presParOf" srcId="{02A49C4D-9CDA-43F5-8DDB-9BECCF4F61EE}" destId="{4442945C-5242-47C2-81C9-2B40DFCCF3E7}" srcOrd="0" destOrd="0" presId="urn:microsoft.com/office/officeart/2005/8/layout/vList3"/>
    <dgm:cxn modelId="{4D60FC38-4EF6-446F-BAEC-C1D947BFD7F6}" type="presParOf" srcId="{02A49C4D-9CDA-43F5-8DDB-9BECCF4F61EE}" destId="{C2519C7E-F980-44BF-B846-B8B83F06DAA8}" srcOrd="1" destOrd="0" presId="urn:microsoft.com/office/officeart/2005/8/layout/vList3"/>
    <dgm:cxn modelId="{9204FFDA-C222-453D-A588-9CF8E6882F7C}" type="presParOf" srcId="{AAA29709-D26F-4BA5-936D-648F50B5C28F}" destId="{5BB9A456-859D-4366-B4DD-A559BB6CAD9A}" srcOrd="15" destOrd="0" presId="urn:microsoft.com/office/officeart/2005/8/layout/vList3"/>
    <dgm:cxn modelId="{A7CD088A-309D-4C8D-ADCE-DD67BCA8F4C6}" type="presParOf" srcId="{AAA29709-D26F-4BA5-936D-648F50B5C28F}" destId="{B88024DA-D65A-43A4-96CD-A110C9C0E974}" srcOrd="16" destOrd="0" presId="urn:microsoft.com/office/officeart/2005/8/layout/vList3"/>
    <dgm:cxn modelId="{F2900B53-B6E0-4A2A-B0A0-5D30FB09B621}" type="presParOf" srcId="{B88024DA-D65A-43A4-96CD-A110C9C0E974}" destId="{55CFC627-3448-421E-8F32-41A73A3F09E1}" srcOrd="0" destOrd="0" presId="urn:microsoft.com/office/officeart/2005/8/layout/vList3"/>
    <dgm:cxn modelId="{982B4022-7A80-485D-8D27-635B347FDF3B}" type="presParOf" srcId="{B88024DA-D65A-43A4-96CD-A110C9C0E974}" destId="{4F6FDA8B-D475-4919-B668-7E9431F19FF5}" srcOrd="1" destOrd="0" presId="urn:microsoft.com/office/officeart/2005/8/layout/vList3"/>
    <dgm:cxn modelId="{AAB20417-B78D-40F4-8810-0058311092D2}" type="presParOf" srcId="{AAA29709-D26F-4BA5-936D-648F50B5C28F}" destId="{5F13B299-0881-4440-B0BC-A284BA62EC75}" srcOrd="17" destOrd="0" presId="urn:microsoft.com/office/officeart/2005/8/layout/vList3"/>
    <dgm:cxn modelId="{DFA7512C-7699-4713-9A2B-CA4D853476A0}" type="presParOf" srcId="{AAA29709-D26F-4BA5-936D-648F50B5C28F}" destId="{DCB6D0E7-2B1D-4C1D-A4E1-7DAFC4AE9C93}" srcOrd="18" destOrd="0" presId="urn:microsoft.com/office/officeart/2005/8/layout/vList3"/>
    <dgm:cxn modelId="{557F33D2-64F4-4549-9806-8A943A8F4AD9}" type="presParOf" srcId="{DCB6D0E7-2B1D-4C1D-A4E1-7DAFC4AE9C93}" destId="{B2EE7CF6-8A8D-4A0E-BCB9-C71A5F473798}" srcOrd="0" destOrd="0" presId="urn:microsoft.com/office/officeart/2005/8/layout/vList3"/>
    <dgm:cxn modelId="{B44B1B27-D3F9-40E8-8A43-55BAC534E760}" type="presParOf" srcId="{DCB6D0E7-2B1D-4C1D-A4E1-7DAFC4AE9C93}" destId="{FC165651-9FA3-4290-A53E-CBC2363F9A89}" srcOrd="1" destOrd="0" presId="urn:microsoft.com/office/officeart/2005/8/layout/vList3"/>
    <dgm:cxn modelId="{F301ED6E-D6EB-46B8-AA59-DB01B72249D1}" type="presParOf" srcId="{AAA29709-D26F-4BA5-936D-648F50B5C28F}" destId="{0CC54DAA-F9DD-4A32-9AAA-6D2A6326A23E}" srcOrd="19" destOrd="0" presId="urn:microsoft.com/office/officeart/2005/8/layout/vList3"/>
    <dgm:cxn modelId="{14BF97E9-27A0-4494-AEA3-588899CDB2E8}" type="presParOf" srcId="{AAA29709-D26F-4BA5-936D-648F50B5C28F}" destId="{581205EC-FA2D-4FE6-9D10-A6A124CA6CEC}" srcOrd="20" destOrd="0" presId="urn:microsoft.com/office/officeart/2005/8/layout/vList3"/>
    <dgm:cxn modelId="{52016AD9-4CD5-44CC-B503-B9BE665DB501}" type="presParOf" srcId="{581205EC-FA2D-4FE6-9D10-A6A124CA6CEC}" destId="{69E246B6-D9D7-459A-9C1C-7CCA6E09C519}" srcOrd="0" destOrd="0" presId="urn:microsoft.com/office/officeart/2005/8/layout/vList3"/>
    <dgm:cxn modelId="{B1A46364-F1BB-4B1A-BF28-944D4CF90A4E}" type="presParOf" srcId="{581205EC-FA2D-4FE6-9D10-A6A124CA6CEC}" destId="{72A1C131-D176-4398-952E-F1E10CD4E698}" srcOrd="1" destOrd="0" presId="urn:microsoft.com/office/officeart/2005/8/layout/vList3"/>
    <dgm:cxn modelId="{3C77B0F3-1808-4060-99BF-FE6646DE28DF}" type="presParOf" srcId="{AAA29709-D26F-4BA5-936D-648F50B5C28F}" destId="{A49A158A-7C4C-44C5-B9EA-9B486D50B620}" srcOrd="21" destOrd="0" presId="urn:microsoft.com/office/officeart/2005/8/layout/vList3"/>
    <dgm:cxn modelId="{50E64944-8FE7-4270-89DB-9FAB4404C558}" type="presParOf" srcId="{AAA29709-D26F-4BA5-936D-648F50B5C28F}" destId="{119A5249-9D03-4D1E-843F-9C8717AC0AFF}" srcOrd="22" destOrd="0" presId="urn:microsoft.com/office/officeart/2005/8/layout/vList3"/>
    <dgm:cxn modelId="{EFF0285D-D41F-4B31-B9E1-A8657E2B42AA}" type="presParOf" srcId="{119A5249-9D03-4D1E-843F-9C8717AC0AFF}" destId="{02F3708F-BE97-4586-B151-C8B7A1199EE7}" srcOrd="0" destOrd="0" presId="urn:microsoft.com/office/officeart/2005/8/layout/vList3"/>
    <dgm:cxn modelId="{4AF10855-3B99-4A08-BD7F-650DAE476C0E}" type="presParOf" srcId="{119A5249-9D03-4D1E-843F-9C8717AC0AFF}" destId="{4A26BD18-F479-46D2-BEA0-7EB2D206EC82}" srcOrd="1" destOrd="0" presId="urn:microsoft.com/office/officeart/2005/8/layout/vList3"/>
    <dgm:cxn modelId="{7AF6CD2B-B850-4974-9500-1E03304218E9}" type="presParOf" srcId="{AAA29709-D26F-4BA5-936D-648F50B5C28F}" destId="{7A2A87C5-1C5E-4FD7-BB6A-B08F1107C30C}" srcOrd="23" destOrd="0" presId="urn:microsoft.com/office/officeart/2005/8/layout/vList3"/>
    <dgm:cxn modelId="{3591D89F-E5A2-42FF-A86A-2E510436337E}" type="presParOf" srcId="{AAA29709-D26F-4BA5-936D-648F50B5C28F}" destId="{2468878C-BD14-4D43-9439-FC1D7A951855}" srcOrd="24" destOrd="0" presId="urn:microsoft.com/office/officeart/2005/8/layout/vList3"/>
    <dgm:cxn modelId="{3E07AC41-9E8A-483B-AF4E-CF7E4EF5FE1F}" type="presParOf" srcId="{2468878C-BD14-4D43-9439-FC1D7A951855}" destId="{C483B4E6-A884-4756-8D00-4DC91A9C770B}" srcOrd="0" destOrd="0" presId="urn:microsoft.com/office/officeart/2005/8/layout/vList3"/>
    <dgm:cxn modelId="{BDD1F051-CDCE-43CF-BA79-6C667F6A3DC5}" type="presParOf" srcId="{2468878C-BD14-4D43-9439-FC1D7A951855}" destId="{3633025E-09C7-48F3-AE90-8FE0A003FCDD}" srcOrd="1" destOrd="0" presId="urn:microsoft.com/office/officeart/2005/8/layout/vList3"/>
    <dgm:cxn modelId="{C15A5AFE-242A-47E8-B844-DF7F21CDE0FC}" type="presParOf" srcId="{AAA29709-D26F-4BA5-936D-648F50B5C28F}" destId="{E79B6F08-32BF-4DAA-B64B-2D22FB4A010B}" srcOrd="25" destOrd="0" presId="urn:microsoft.com/office/officeart/2005/8/layout/vList3"/>
    <dgm:cxn modelId="{8A96C137-98B1-475F-8B22-F58EAE385418}" type="presParOf" srcId="{AAA29709-D26F-4BA5-936D-648F50B5C28F}" destId="{B9E031AC-9671-4AB5-A223-DD013E6A7928}" srcOrd="26" destOrd="0" presId="urn:microsoft.com/office/officeart/2005/8/layout/vList3"/>
    <dgm:cxn modelId="{F4D88D9A-75F9-4408-865B-FBFBC681FFD5}" type="presParOf" srcId="{B9E031AC-9671-4AB5-A223-DD013E6A7928}" destId="{9BF75AE3-B721-4F07-8649-AD281E365FB7}" srcOrd="0" destOrd="0" presId="urn:microsoft.com/office/officeart/2005/8/layout/vList3"/>
    <dgm:cxn modelId="{131BAC1B-C4D3-4362-8E16-4B523F888981}" type="presParOf" srcId="{B9E031AC-9671-4AB5-A223-DD013E6A7928}" destId="{54398CA1-49DE-4C36-BF9D-3150289FF44E}" srcOrd="1" destOrd="0" presId="urn:microsoft.com/office/officeart/2005/8/layout/vList3"/>
    <dgm:cxn modelId="{E91A8617-6F1B-4BA5-B997-D0CC3CCBBC33}" type="presParOf" srcId="{AAA29709-D26F-4BA5-936D-648F50B5C28F}" destId="{4C495FCE-0709-4E07-A2D3-7062D6BA01A1}" srcOrd="27" destOrd="0" presId="urn:microsoft.com/office/officeart/2005/8/layout/vList3"/>
    <dgm:cxn modelId="{68979E63-290F-4DE1-B998-EF78812B6538}" type="presParOf" srcId="{AAA29709-D26F-4BA5-936D-648F50B5C28F}" destId="{CD683E5C-CFB2-4978-9471-92F7F2D904FE}" srcOrd="28" destOrd="0" presId="urn:microsoft.com/office/officeart/2005/8/layout/vList3"/>
    <dgm:cxn modelId="{03661EEE-9624-47B1-88CD-4365058E10BF}" type="presParOf" srcId="{CD683E5C-CFB2-4978-9471-92F7F2D904FE}" destId="{488DA80D-DF6F-4441-B2E5-81760F4CEBA7}" srcOrd="0" destOrd="0" presId="urn:microsoft.com/office/officeart/2005/8/layout/vList3"/>
    <dgm:cxn modelId="{E64B0D16-0925-4D3C-AD52-58C4327509AB}" type="presParOf" srcId="{CD683E5C-CFB2-4978-9471-92F7F2D904FE}" destId="{EF08B0BF-8F74-49BF-A7ED-9B92D970D9EF}" srcOrd="1" destOrd="0" presId="urn:microsoft.com/office/officeart/2005/8/layout/vList3"/>
    <dgm:cxn modelId="{85A17C0F-E849-4F23-A306-FBDB7EBF3D59}" type="presParOf" srcId="{AAA29709-D26F-4BA5-936D-648F50B5C28F}" destId="{4626E39F-B711-4AB2-AAFF-36C092D09873}" srcOrd="29" destOrd="0" presId="urn:microsoft.com/office/officeart/2005/8/layout/vList3"/>
    <dgm:cxn modelId="{50EE354C-3CC9-49AD-979F-00DCD53A91C9}" type="presParOf" srcId="{AAA29709-D26F-4BA5-936D-648F50B5C28F}" destId="{66A036AC-5926-4AFF-86E4-641B6B7894AA}" srcOrd="30" destOrd="0" presId="urn:microsoft.com/office/officeart/2005/8/layout/vList3"/>
    <dgm:cxn modelId="{73BB1D99-0281-47FA-83FA-3C13E7ED3334}" type="presParOf" srcId="{66A036AC-5926-4AFF-86E4-641B6B7894AA}" destId="{63A48A30-A13D-4711-8A9A-3376E407D6FB}" srcOrd="0" destOrd="0" presId="urn:microsoft.com/office/officeart/2005/8/layout/vList3"/>
    <dgm:cxn modelId="{FF96EF85-F7D5-44EB-8A8C-E0969B540A43}" type="presParOf" srcId="{66A036AC-5926-4AFF-86E4-641B6B7894AA}" destId="{858A4E65-FB57-4165-B20C-82CD33F9659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E8D1EA-6EE8-42E2-BFB1-26ED4D461AC7}">
      <dsp:nvSpPr>
        <dsp:cNvPr id="0" name=""/>
        <dsp:cNvSpPr/>
      </dsp:nvSpPr>
      <dsp:spPr>
        <a:xfrm rot="10800000">
          <a:off x="1934579" y="3056"/>
          <a:ext cx="7394433" cy="288288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127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Нормативно-правовая основа разработки программы</a:t>
          </a:r>
          <a:endParaRPr lang="ru-RU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06651" y="3056"/>
        <a:ext cx="7322361" cy="288288"/>
      </dsp:txXfrm>
    </dsp:sp>
    <dsp:sp modelId="{39667918-6A86-4DFE-B7F1-D79EF9B5763F}">
      <dsp:nvSpPr>
        <dsp:cNvPr id="0" name=""/>
        <dsp:cNvSpPr/>
      </dsp:nvSpPr>
      <dsp:spPr>
        <a:xfrm>
          <a:off x="1790435" y="3056"/>
          <a:ext cx="288288" cy="288288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2E93CB-8831-40D0-AC40-3E2BABA83105}">
      <dsp:nvSpPr>
        <dsp:cNvPr id="0" name=""/>
        <dsp:cNvSpPr/>
      </dsp:nvSpPr>
      <dsp:spPr>
        <a:xfrm rot="10800000">
          <a:off x="1934579" y="377400"/>
          <a:ext cx="7394433" cy="288288"/>
        </a:xfrm>
        <a:prstGeom prst="homePlate">
          <a:avLst/>
        </a:prstGeom>
        <a:solidFill>
          <a:schemeClr val="accent5">
            <a:hueOff val="-490223"/>
            <a:satOff val="-682"/>
            <a:lumOff val="-2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127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Партнеры программы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06651" y="377400"/>
        <a:ext cx="7322361" cy="288288"/>
      </dsp:txXfrm>
    </dsp:sp>
    <dsp:sp modelId="{90D378DC-177A-4B8B-8937-14BCDB5BDBEB}">
      <dsp:nvSpPr>
        <dsp:cNvPr id="0" name=""/>
        <dsp:cNvSpPr/>
      </dsp:nvSpPr>
      <dsp:spPr>
        <a:xfrm>
          <a:off x="1790435" y="377400"/>
          <a:ext cx="288288" cy="288288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BF2CEC-77EA-4739-8C2F-29CF5FEC20F3}">
      <dsp:nvSpPr>
        <dsp:cNvPr id="0" name=""/>
        <dsp:cNvSpPr/>
      </dsp:nvSpPr>
      <dsp:spPr>
        <a:xfrm rot="10800000">
          <a:off x="1934579" y="751745"/>
          <a:ext cx="7394433" cy="288288"/>
        </a:xfrm>
        <a:prstGeom prst="homePlate">
          <a:avLst/>
        </a:prstGeom>
        <a:solidFill>
          <a:schemeClr val="accent5">
            <a:hueOff val="-980446"/>
            <a:satOff val="-1364"/>
            <a:lumOff val="-5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127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Разработчики программы 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06651" y="751745"/>
        <a:ext cx="7322361" cy="288288"/>
      </dsp:txXfrm>
    </dsp:sp>
    <dsp:sp modelId="{53C50A06-87C0-4399-8ED6-7B94004FD952}">
      <dsp:nvSpPr>
        <dsp:cNvPr id="0" name=""/>
        <dsp:cNvSpPr/>
      </dsp:nvSpPr>
      <dsp:spPr>
        <a:xfrm>
          <a:off x="1790435" y="751745"/>
          <a:ext cx="288288" cy="288288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296F15-0C35-40EE-82BA-C1A7B317C34D}">
      <dsp:nvSpPr>
        <dsp:cNvPr id="0" name=""/>
        <dsp:cNvSpPr/>
      </dsp:nvSpPr>
      <dsp:spPr>
        <a:xfrm rot="10800000">
          <a:off x="1934579" y="1126090"/>
          <a:ext cx="7394433" cy="288288"/>
        </a:xfrm>
        <a:prstGeom prst="homePlate">
          <a:avLst/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127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Исполнители программы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06651" y="1126090"/>
        <a:ext cx="7322361" cy="288288"/>
      </dsp:txXfrm>
    </dsp:sp>
    <dsp:sp modelId="{07519BB5-7002-4540-A16B-BC739FEDB8E7}">
      <dsp:nvSpPr>
        <dsp:cNvPr id="0" name=""/>
        <dsp:cNvSpPr/>
      </dsp:nvSpPr>
      <dsp:spPr>
        <a:xfrm>
          <a:off x="1790435" y="1126090"/>
          <a:ext cx="288288" cy="288288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5CDE6D-FC64-4585-AA2B-3397A4D0CE89}">
      <dsp:nvSpPr>
        <dsp:cNvPr id="0" name=""/>
        <dsp:cNvSpPr/>
      </dsp:nvSpPr>
      <dsp:spPr>
        <a:xfrm rot="10800000">
          <a:off x="1934579" y="1500435"/>
          <a:ext cx="7394433" cy="288288"/>
        </a:xfrm>
        <a:prstGeom prst="homePlate">
          <a:avLst/>
        </a:prstGeom>
        <a:solidFill>
          <a:schemeClr val="accent5">
            <a:hueOff val="-1960892"/>
            <a:satOff val="-2727"/>
            <a:lumOff val="-10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127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Миссия ПОО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06651" y="1500435"/>
        <a:ext cx="7322361" cy="288288"/>
      </dsp:txXfrm>
    </dsp:sp>
    <dsp:sp modelId="{E707A0DD-C38C-41DC-B674-06CA24231959}">
      <dsp:nvSpPr>
        <dsp:cNvPr id="0" name=""/>
        <dsp:cNvSpPr/>
      </dsp:nvSpPr>
      <dsp:spPr>
        <a:xfrm>
          <a:off x="1790435" y="1500435"/>
          <a:ext cx="288288" cy="288288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434CDB-9868-4794-9200-1A988EE6FF2E}">
      <dsp:nvSpPr>
        <dsp:cNvPr id="0" name=""/>
        <dsp:cNvSpPr/>
      </dsp:nvSpPr>
      <dsp:spPr>
        <a:xfrm rot="10800000">
          <a:off x="1934579" y="1874780"/>
          <a:ext cx="7394433" cy="288288"/>
        </a:xfrm>
        <a:prstGeom prst="homePlate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127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Видение ПОО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06651" y="1874780"/>
        <a:ext cx="7322361" cy="288288"/>
      </dsp:txXfrm>
    </dsp:sp>
    <dsp:sp modelId="{3411F7F9-6CAF-4780-AF0F-03CC54F70217}">
      <dsp:nvSpPr>
        <dsp:cNvPr id="0" name=""/>
        <dsp:cNvSpPr/>
      </dsp:nvSpPr>
      <dsp:spPr>
        <a:xfrm>
          <a:off x="1790435" y="1874780"/>
          <a:ext cx="288288" cy="288288"/>
        </a:xfrm>
        <a:prstGeom prst="ellipse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461A3B-61CA-43C6-BEBD-248527BFB861}">
      <dsp:nvSpPr>
        <dsp:cNvPr id="0" name=""/>
        <dsp:cNvSpPr/>
      </dsp:nvSpPr>
      <dsp:spPr>
        <a:xfrm rot="10800000">
          <a:off x="1934579" y="2249124"/>
          <a:ext cx="7394433" cy="288288"/>
        </a:xfrm>
        <a:prstGeom prst="homePlate">
          <a:avLst/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127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Слоган ПОО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06651" y="2249124"/>
        <a:ext cx="7322361" cy="288288"/>
      </dsp:txXfrm>
    </dsp:sp>
    <dsp:sp modelId="{A8C60220-D087-4D5A-A447-D90759BD83A3}">
      <dsp:nvSpPr>
        <dsp:cNvPr id="0" name=""/>
        <dsp:cNvSpPr/>
      </dsp:nvSpPr>
      <dsp:spPr>
        <a:xfrm>
          <a:off x="1790435" y="2249124"/>
          <a:ext cx="288288" cy="288288"/>
        </a:xfrm>
        <a:prstGeom prst="ellipse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519C7E-F980-44BF-B846-B8B83F06DAA8}">
      <dsp:nvSpPr>
        <dsp:cNvPr id="0" name=""/>
        <dsp:cNvSpPr/>
      </dsp:nvSpPr>
      <dsp:spPr>
        <a:xfrm rot="10800000">
          <a:off x="1934579" y="2623469"/>
          <a:ext cx="7394433" cy="288288"/>
        </a:xfrm>
        <a:prstGeom prst="homePlate">
          <a:avLst/>
        </a:prstGeom>
        <a:solidFill>
          <a:schemeClr val="accent5">
            <a:hueOff val="-3431561"/>
            <a:satOff val="-4773"/>
            <a:lumOff val="-18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127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Цель программы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06651" y="2623469"/>
        <a:ext cx="7322361" cy="288288"/>
      </dsp:txXfrm>
    </dsp:sp>
    <dsp:sp modelId="{4442945C-5242-47C2-81C9-2B40DFCCF3E7}">
      <dsp:nvSpPr>
        <dsp:cNvPr id="0" name=""/>
        <dsp:cNvSpPr/>
      </dsp:nvSpPr>
      <dsp:spPr>
        <a:xfrm>
          <a:off x="1790435" y="2623469"/>
          <a:ext cx="288288" cy="288288"/>
        </a:xfrm>
        <a:prstGeom prst="ellipse">
          <a:avLst/>
        </a:prstGeom>
        <a:blipFill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6FDA8B-D475-4919-B668-7E9431F19FF5}">
      <dsp:nvSpPr>
        <dsp:cNvPr id="0" name=""/>
        <dsp:cNvSpPr/>
      </dsp:nvSpPr>
      <dsp:spPr>
        <a:xfrm rot="10800000">
          <a:off x="1934579" y="2997814"/>
          <a:ext cx="7394433" cy="288288"/>
        </a:xfrm>
        <a:prstGeom prst="homePlate">
          <a:avLst/>
        </a:prstGeom>
        <a:solidFill>
          <a:schemeClr val="accent5">
            <a:hueOff val="-3921785"/>
            <a:satOff val="-5455"/>
            <a:lumOff val="-20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127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Задачи программы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06651" y="2997814"/>
        <a:ext cx="7322361" cy="288288"/>
      </dsp:txXfrm>
    </dsp:sp>
    <dsp:sp modelId="{55CFC627-3448-421E-8F32-41A73A3F09E1}">
      <dsp:nvSpPr>
        <dsp:cNvPr id="0" name=""/>
        <dsp:cNvSpPr/>
      </dsp:nvSpPr>
      <dsp:spPr>
        <a:xfrm>
          <a:off x="1790435" y="2997814"/>
          <a:ext cx="288288" cy="288288"/>
        </a:xfrm>
        <a:prstGeom prst="ellipse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165651-9FA3-4290-A53E-CBC2363F9A89}">
      <dsp:nvSpPr>
        <dsp:cNvPr id="0" name=""/>
        <dsp:cNvSpPr/>
      </dsp:nvSpPr>
      <dsp:spPr>
        <a:xfrm rot="10800000">
          <a:off x="1934579" y="3372159"/>
          <a:ext cx="7394433" cy="288288"/>
        </a:xfrm>
        <a:prstGeom prst="homePlate">
          <a:avLst/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127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Приоритетные направления развития программы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06651" y="3372159"/>
        <a:ext cx="7322361" cy="288288"/>
      </dsp:txXfrm>
    </dsp:sp>
    <dsp:sp modelId="{B2EE7CF6-8A8D-4A0E-BCB9-C71A5F473798}">
      <dsp:nvSpPr>
        <dsp:cNvPr id="0" name=""/>
        <dsp:cNvSpPr/>
      </dsp:nvSpPr>
      <dsp:spPr>
        <a:xfrm>
          <a:off x="1790435" y="3372159"/>
          <a:ext cx="288288" cy="288288"/>
        </a:xfrm>
        <a:prstGeom prst="ellipse">
          <a:avLst/>
        </a:prstGeom>
        <a:blipFill>
          <a:blip xmlns:r="http://schemas.openxmlformats.org/officeDocument/2006/relationships"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A1C131-D176-4398-952E-F1E10CD4E698}">
      <dsp:nvSpPr>
        <dsp:cNvPr id="0" name=""/>
        <dsp:cNvSpPr/>
      </dsp:nvSpPr>
      <dsp:spPr>
        <a:xfrm rot="10800000">
          <a:off x="1934579" y="3746504"/>
          <a:ext cx="7394433" cy="288288"/>
        </a:xfrm>
        <a:prstGeom prst="homePlate">
          <a:avLst/>
        </a:prstGeom>
        <a:solidFill>
          <a:schemeClr val="accent5">
            <a:hueOff val="-4902231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127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Целевые показатели 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06651" y="3746504"/>
        <a:ext cx="7322361" cy="288288"/>
      </dsp:txXfrm>
    </dsp:sp>
    <dsp:sp modelId="{69E246B6-D9D7-459A-9C1C-7CCA6E09C519}">
      <dsp:nvSpPr>
        <dsp:cNvPr id="0" name=""/>
        <dsp:cNvSpPr/>
      </dsp:nvSpPr>
      <dsp:spPr>
        <a:xfrm>
          <a:off x="1790435" y="3746504"/>
          <a:ext cx="288288" cy="288288"/>
        </a:xfrm>
        <a:prstGeom prst="ellipse">
          <a:avLst/>
        </a:prstGeom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26BD18-F479-46D2-BEA0-7EB2D206EC82}">
      <dsp:nvSpPr>
        <dsp:cNvPr id="0" name=""/>
        <dsp:cNvSpPr/>
      </dsp:nvSpPr>
      <dsp:spPr>
        <a:xfrm rot="10800000">
          <a:off x="1934579" y="4120849"/>
          <a:ext cx="7394433" cy="288288"/>
        </a:xfrm>
        <a:prstGeom prst="homePlate">
          <a:avLst/>
        </a:prstGeom>
        <a:solidFill>
          <a:schemeClr val="accent5">
            <a:hueOff val="-5392453"/>
            <a:satOff val="-7501"/>
            <a:lumOff val="-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127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Ожидаемые результаты реализации программы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06651" y="4120849"/>
        <a:ext cx="7322361" cy="288288"/>
      </dsp:txXfrm>
    </dsp:sp>
    <dsp:sp modelId="{02F3708F-BE97-4586-B151-C8B7A1199EE7}">
      <dsp:nvSpPr>
        <dsp:cNvPr id="0" name=""/>
        <dsp:cNvSpPr/>
      </dsp:nvSpPr>
      <dsp:spPr>
        <a:xfrm>
          <a:off x="1790435" y="4120849"/>
          <a:ext cx="288288" cy="288288"/>
        </a:xfrm>
        <a:prstGeom prst="ellipse">
          <a:avLst/>
        </a:prstGeom>
        <a:blipFill>
          <a:blip xmlns:r="http://schemas.openxmlformats.org/officeDocument/2006/relationships"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33025E-09C7-48F3-AE90-8FE0A003FCDD}">
      <dsp:nvSpPr>
        <dsp:cNvPr id="0" name=""/>
        <dsp:cNvSpPr/>
      </dsp:nvSpPr>
      <dsp:spPr>
        <a:xfrm rot="10800000">
          <a:off x="1934579" y="4495193"/>
          <a:ext cx="7394433" cy="288288"/>
        </a:xfrm>
        <a:prstGeom prst="homePlate">
          <a:avLst/>
        </a:prstGeom>
        <a:solidFill>
          <a:schemeClr val="accent5">
            <a:hueOff val="-5882677"/>
            <a:satOff val="-8182"/>
            <a:lumOff val="-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127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Процессная часть программы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06651" y="4495193"/>
        <a:ext cx="7322361" cy="288288"/>
      </dsp:txXfrm>
    </dsp:sp>
    <dsp:sp modelId="{C483B4E6-A884-4756-8D00-4DC91A9C770B}">
      <dsp:nvSpPr>
        <dsp:cNvPr id="0" name=""/>
        <dsp:cNvSpPr/>
      </dsp:nvSpPr>
      <dsp:spPr>
        <a:xfrm>
          <a:off x="1790435" y="4495193"/>
          <a:ext cx="288288" cy="288288"/>
        </a:xfrm>
        <a:prstGeom prst="ellipse">
          <a:avLst/>
        </a:prstGeom>
        <a:blipFill>
          <a:blip xmlns:r="http://schemas.openxmlformats.org/officeDocument/2006/relationships"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398CA1-49DE-4C36-BF9D-3150289FF44E}">
      <dsp:nvSpPr>
        <dsp:cNvPr id="0" name=""/>
        <dsp:cNvSpPr/>
      </dsp:nvSpPr>
      <dsp:spPr>
        <a:xfrm rot="10800000">
          <a:off x="1934579" y="4869538"/>
          <a:ext cx="7394433" cy="288288"/>
        </a:xfrm>
        <a:prstGeom prst="homePlate">
          <a:avLst/>
        </a:prstGeom>
        <a:solidFill>
          <a:schemeClr val="accent5">
            <a:hueOff val="-6372899"/>
            <a:satOff val="-8864"/>
            <a:lumOff val="-339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127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Проектная часть программы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06651" y="4869538"/>
        <a:ext cx="7322361" cy="288288"/>
      </dsp:txXfrm>
    </dsp:sp>
    <dsp:sp modelId="{9BF75AE3-B721-4F07-8649-AD281E365FB7}">
      <dsp:nvSpPr>
        <dsp:cNvPr id="0" name=""/>
        <dsp:cNvSpPr/>
      </dsp:nvSpPr>
      <dsp:spPr>
        <a:xfrm>
          <a:off x="1790435" y="4869538"/>
          <a:ext cx="288288" cy="288288"/>
        </a:xfrm>
        <a:prstGeom prst="ellipse">
          <a:avLst/>
        </a:prstGeom>
        <a:blipFill>
          <a:blip xmlns:r="http://schemas.openxmlformats.org/officeDocument/2006/relationships"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08B0BF-8F74-49BF-A7ED-9B92D970D9EF}">
      <dsp:nvSpPr>
        <dsp:cNvPr id="0" name=""/>
        <dsp:cNvSpPr/>
      </dsp:nvSpPr>
      <dsp:spPr>
        <a:xfrm rot="10800000">
          <a:off x="1934579" y="5243883"/>
          <a:ext cx="7394433" cy="288288"/>
        </a:xfrm>
        <a:prstGeom prst="homePlate">
          <a:avLst/>
        </a:prstGeom>
        <a:solidFill>
          <a:schemeClr val="accent5">
            <a:hueOff val="-6863123"/>
            <a:satOff val="-9546"/>
            <a:lumOff val="-36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127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Объемы и основные источники финансирования программы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06651" y="5243883"/>
        <a:ext cx="7322361" cy="288288"/>
      </dsp:txXfrm>
    </dsp:sp>
    <dsp:sp modelId="{488DA80D-DF6F-4441-B2E5-81760F4CEBA7}">
      <dsp:nvSpPr>
        <dsp:cNvPr id="0" name=""/>
        <dsp:cNvSpPr/>
      </dsp:nvSpPr>
      <dsp:spPr>
        <a:xfrm>
          <a:off x="1790435" y="5243883"/>
          <a:ext cx="288288" cy="288288"/>
        </a:xfrm>
        <a:prstGeom prst="ellipse">
          <a:avLst/>
        </a:prstGeom>
        <a:blipFill>
          <a:blip xmlns:r="http://schemas.openxmlformats.org/officeDocument/2006/relationships"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8A4E65-FB57-4165-B20C-82CD33F96596}">
      <dsp:nvSpPr>
        <dsp:cNvPr id="0" name=""/>
        <dsp:cNvSpPr/>
      </dsp:nvSpPr>
      <dsp:spPr>
        <a:xfrm rot="10800000">
          <a:off x="1934579" y="5618228"/>
          <a:ext cx="7394433" cy="288288"/>
        </a:xfrm>
        <a:prstGeom prst="homePlate">
          <a:avLst/>
        </a:prstGeom>
        <a:solidFill>
          <a:schemeClr val="accent5">
            <a:hueOff val="-7353345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127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Контроль за исполнением программы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06651" y="5618228"/>
        <a:ext cx="7322361" cy="288288"/>
      </dsp:txXfrm>
    </dsp:sp>
    <dsp:sp modelId="{63A48A30-A13D-4711-8A9A-3376E407D6FB}">
      <dsp:nvSpPr>
        <dsp:cNvPr id="0" name=""/>
        <dsp:cNvSpPr/>
      </dsp:nvSpPr>
      <dsp:spPr>
        <a:xfrm>
          <a:off x="1790435" y="5618228"/>
          <a:ext cx="288288" cy="288288"/>
        </a:xfrm>
        <a:prstGeom prst="ellipse">
          <a:avLst/>
        </a:prstGeom>
        <a:blipFill>
          <a:blip xmlns:r="http://schemas.openxmlformats.org/officeDocument/2006/relationships"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52766"/>
            <a:ext cx="9144000" cy="28122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Программа </a:t>
            </a:r>
            <a:r>
              <a:rPr lang="ru-RU" sz="3600" b="1" dirty="0">
                <a:solidFill>
                  <a:srgbClr val="C00000"/>
                </a:solidFill>
                <a:latin typeface="+mn-lt"/>
              </a:rPr>
              <a:t>развития </a:t>
            </a: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+mn-lt"/>
              </a:rPr>
            </a:b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ГПОУ </a:t>
            </a:r>
            <a:r>
              <a:rPr lang="ru-RU" sz="3600" b="1" dirty="0">
                <a:solidFill>
                  <a:srgbClr val="C00000"/>
                </a:solidFill>
                <a:latin typeface="+mn-lt"/>
              </a:rPr>
              <a:t>ЯО Ярославский колледж управления и профессиональных </a:t>
            </a: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технологий</a:t>
            </a:r>
            <a:br>
              <a:rPr lang="ru-RU" sz="3600" b="1" dirty="0" smtClean="0">
                <a:solidFill>
                  <a:srgbClr val="C00000"/>
                </a:solidFill>
                <a:latin typeface="+mn-lt"/>
              </a:rPr>
            </a:b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на </a:t>
            </a:r>
            <a:r>
              <a:rPr lang="ru-RU" sz="3600" b="1" dirty="0">
                <a:solidFill>
                  <a:srgbClr val="C00000"/>
                </a:solidFill>
                <a:latin typeface="+mn-lt"/>
              </a:rPr>
              <a:t>2019 – 2021 </a:t>
            </a: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годы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86732"/>
            <a:ext cx="9144000" cy="87126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©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ГПОУ ЯО Ярославский колледж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управления</a:t>
            </a:r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и профессиональных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технологий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Цель программы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Развитие образовательной деятельности колледжа в соответствии с приоритетными направлениями развития науки, техники и технологий, потребностями социально-экономического развития Ярославской области, посредством реализации актуальных образовательных программ, в том числе – адаптированных для инклюзивного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2367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Задачи программы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396" y="1489194"/>
            <a:ext cx="9014604" cy="536880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1. Актуализация перечня профессий и специальностей среднего профессионального образования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2. Обеспечение соответствия квалификации выпускников требованиям современной экономики.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3. Обеспечение доступности среднего профессионального образования для различных категорий населения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4. Обеспечение роста численности абитуриентов, поступающих на программы среднего профессионального образования и профессионального обучения, в том числе инвалидов и лиц с ограниченными возможностями здоровья.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5. Создание условий для успешной социализации и самореализации обучающихся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781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Приоритетные направления развития программы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28810"/>
            <a:ext cx="9144000" cy="542919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1. Совершенствование профессиональной ориентации обучающихся (в том числе развитие сетевого взаимодействия со школами города и близлежащих районов по организации и проведению на базе колледжа уроков «технология»)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2. Повышение квалификации педагогических работников (в том числе стажировок).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3. Модернизация профессионального образования, в том числе посредством внедрения адаптивных, практико-ориентированных и гибких образовательных программ; развитие дистанционного обучения; расширение перечня программ дополнительного образования для разных категорий граждан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4. Формирование системы профессиональных конкурсов в целях предоставления гражданам возможностей для профессионального и карьерного роста.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5. Создание условий для развития наставничества, поддержки общественных инициатив и проектов, в том числе в сфере добровольчества (</a:t>
            </a:r>
            <a:r>
              <a:rPr lang="ru-RU" b="1" dirty="0" err="1">
                <a:solidFill>
                  <a:srgbClr val="800000"/>
                </a:solidFill>
              </a:rPr>
              <a:t>волонтёрства</a:t>
            </a:r>
            <a:r>
              <a:rPr lang="ru-RU" b="1" dirty="0">
                <a:solidFill>
                  <a:srgbClr val="800000"/>
                </a:solidFill>
              </a:rPr>
              <a:t>)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6. Развитие комплекса мер по содействию трудоустройству выпускников.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7. Создание условий для обеспечения доступности профессионального образования для инвалидов и лиц с ОВЗ. Модернизация системы инклюзивного профессионального образования в рамках деятельности функционирующих на базе колледжа структурных подразделений:</a:t>
            </a:r>
          </a:p>
          <a:p>
            <a:pPr lvl="0"/>
            <a:r>
              <a:rPr lang="ru-RU" b="1" dirty="0">
                <a:solidFill>
                  <a:srgbClr val="800000"/>
                </a:solidFill>
              </a:rPr>
              <a:t>Центра профессиональной реабилитации граждан с ограниченными возможностями здоровья.</a:t>
            </a:r>
          </a:p>
          <a:p>
            <a:pPr lvl="0"/>
            <a:r>
              <a:rPr lang="ru-RU" b="1" dirty="0">
                <a:solidFill>
                  <a:srgbClr val="800000"/>
                </a:solidFill>
              </a:rPr>
              <a:t>Базовой профессиональной образовательной организации, обеспечивающей поддержку региональной системы инклюзивного профессионального образования инвалидов.</a:t>
            </a:r>
          </a:p>
          <a:p>
            <a:pPr lvl="0"/>
            <a:r>
              <a:rPr lang="ru-RU" b="1" dirty="0">
                <a:solidFill>
                  <a:srgbClr val="800000"/>
                </a:solidFill>
              </a:rPr>
              <a:t>Регионального центра развития движения «Абилимпикс».</a:t>
            </a:r>
          </a:p>
          <a:p>
            <a:pPr lvl="0"/>
            <a:r>
              <a:rPr lang="ru-RU" b="1" dirty="0">
                <a:solidFill>
                  <a:srgbClr val="800000"/>
                </a:solidFill>
              </a:rPr>
              <a:t>Ресурсного учебно-методического центра инклюзивного профессионального образования и профессионального обучения по направлению подготовки кадров «Сервис и туризм».</a:t>
            </a:r>
          </a:p>
          <a:p>
            <a:r>
              <a:rPr lang="ru-RU" b="1" dirty="0">
                <a:solidFill>
                  <a:srgbClr val="800000"/>
                </a:solidFill>
              </a:rPr>
              <a:t>Региональной инновационной площадки по направлению «Социально-бытовое сопровождение обучающихся с ограниченными возможностями здоровья в профессиональном образовательном учреждении»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639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Целевые показатели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19842"/>
            <a:ext cx="9144000" cy="5538158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b="1" dirty="0">
                <a:solidFill>
                  <a:srgbClr val="800000"/>
                </a:solidFill>
              </a:rPr>
              <a:t>Количество основных профессиональных образовательных программ среднего профессионального образования</a:t>
            </a:r>
            <a:r>
              <a:rPr lang="ru-RU" b="1" dirty="0"/>
              <a:t>;</a:t>
            </a:r>
          </a:p>
          <a:p>
            <a:pPr lvl="0"/>
            <a:r>
              <a:rPr lang="ru-RU" b="1" dirty="0"/>
              <a:t>Количество адаптированных профессиональных образовательных программ среднего профессионального образования;</a:t>
            </a:r>
          </a:p>
          <a:p>
            <a:pPr lvl="0"/>
            <a:r>
              <a:rPr lang="ru-RU" b="1" dirty="0">
                <a:solidFill>
                  <a:srgbClr val="800000"/>
                </a:solidFill>
              </a:rPr>
              <a:t>Количество дополнительных профессиональных программ</a:t>
            </a:r>
            <a:r>
              <a:rPr lang="ru-RU" b="1" dirty="0"/>
              <a:t>;</a:t>
            </a:r>
          </a:p>
          <a:p>
            <a:pPr lvl="0"/>
            <a:r>
              <a:rPr lang="ru-RU" b="1" dirty="0"/>
              <a:t>Численность обучающихся по программам среднего профессионального образования и профессионального обучения, в том числе инвалидов и лиц с ограниченными возможностями здоровья;</a:t>
            </a:r>
          </a:p>
          <a:p>
            <a:pPr lvl="0"/>
            <a:r>
              <a:rPr lang="ru-RU" b="1" dirty="0">
                <a:solidFill>
                  <a:srgbClr val="800000"/>
                </a:solidFill>
              </a:rPr>
              <a:t>Численность обучающихся по дополнительным профессиональным программам, в том числе их них – численность взрослого населения, обучающегося по программам повышения квалификации и профессиональной переподготовки</a:t>
            </a:r>
            <a:r>
              <a:rPr lang="ru-RU" b="1" dirty="0"/>
              <a:t>;</a:t>
            </a:r>
          </a:p>
          <a:p>
            <a:pPr lvl="0"/>
            <a:r>
              <a:rPr lang="ru-RU" b="1" dirty="0"/>
              <a:t>Численность обучающихся колледжа, вовлеченных в волонтёрское движение;</a:t>
            </a:r>
          </a:p>
          <a:p>
            <a:pPr lvl="0"/>
            <a:r>
              <a:rPr lang="ru-RU" b="1" dirty="0">
                <a:solidFill>
                  <a:srgbClr val="800000"/>
                </a:solidFill>
              </a:rPr>
              <a:t>Численность преподавателей и мастеров производственного обучения, реализующих программы среднего профессионального образования, профессионального обучения, в том числе из них – численность преподавателей и мастеров производственного обучения, прошедших программы переподготовки, стажировки и/или повышения квалификации</a:t>
            </a:r>
            <a:r>
              <a:rPr lang="ru-RU" b="1" dirty="0"/>
              <a:t>;</a:t>
            </a:r>
          </a:p>
          <a:p>
            <a:pPr lvl="0"/>
            <a:r>
              <a:rPr lang="ru-RU" b="1" dirty="0"/>
              <a:t>Доля выпускников колледжа очной формы обучения, трудоустроившихся в течение одного года после окончания обучения, в общей численности;</a:t>
            </a:r>
          </a:p>
          <a:p>
            <a:pPr lvl="0"/>
            <a:r>
              <a:rPr lang="ru-RU" b="1" dirty="0">
                <a:solidFill>
                  <a:srgbClr val="800000"/>
                </a:solidFill>
              </a:rPr>
              <a:t>Доля выпускников колледжа, прошедших сертификацию с участием работодателей, в общей численности</a:t>
            </a:r>
            <a:r>
              <a:rPr lang="ru-RU" b="1" dirty="0"/>
              <a:t>;</a:t>
            </a:r>
          </a:p>
          <a:p>
            <a:r>
              <a:rPr lang="ru-RU" b="1" dirty="0"/>
              <a:t>Доля от внебюджетной деятельности в общей структуре доходов колледжа.</a:t>
            </a:r>
          </a:p>
        </p:txBody>
      </p:sp>
    </p:spTree>
    <p:extLst>
      <p:ext uri="{BB962C8B-B14F-4D97-AF65-F5344CB8AC3E}">
        <p14:creationId xmlns:p14="http://schemas.microsoft.com/office/powerpoint/2010/main" val="267879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Ожидаемые результаты реализации программы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724" y="1506448"/>
            <a:ext cx="9058275" cy="53515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1. Обеспечение основных характеристик системы среднего профессионального образования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2. Обеспечение показателей повышения эффективности и качества услуг в сфере среднего профессионального образования.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3. Развитие системы дополнительного образования в колледже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4. Развитие и содержание материально-технической базы колледжа за счет средств федерального бюджета и внебюджетных источников.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5. Оптимизация финансовой и имущественной деятельности колледжа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6. Повышение социального статуса студентов и сотрудников.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7. Создание условий для обеспечения доступности профессионального образования для инвалидов и лиц с ОВЗ в рамках деятельности БПОО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8. Модернизация системы инклюзивного профессионального образования в рамках деятельности РУМЦ.</a:t>
            </a:r>
          </a:p>
        </p:txBody>
      </p:sp>
    </p:spTree>
    <p:extLst>
      <p:ext uri="{BB962C8B-B14F-4D97-AF65-F5344CB8AC3E}">
        <p14:creationId xmlns:p14="http://schemas.microsoft.com/office/powerpoint/2010/main" val="11745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Процессная часть программы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724" y="1250830"/>
            <a:ext cx="9058275" cy="560717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1. Ведение профильной и профориентационной работы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2. Развитие сетевого взаимодействия со школами города и близлежащих районов по организации и проведению на базе колледжа уроков «технология».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3. Формирование позитивного имиджа, включение колледжа в социокультурную и образовательную деятельность региона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4. Содействие трудоустройству и адаптации выпускников к рынку труда.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5. Обеспечение функционирования Регионального центра развития движения «Абилимпикс»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6. Обеспечение функционирования Базовой профессиональной образовательной организации, обеспечивающей поддержку региональной системы инклюзивного профессионального образования инвалидов.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7. Обеспечение функционирования Ресурсного учебно-методического центра инклюзивного профессионального образования и профессионального обучения по направлению подготовки кадров «Сервис и туризм»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8. Обеспечение функционирования Ресурсного центра прототипирования и развития аддитивных технологий.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9. Расширение перечня программ дополнительного образования для разных категорий граждан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10. Обеспечение деятельности Региональной инновационной площадки по направлению «Социально-бытовое сопровождение обучающихся с ограниченными возможностями здоровья в профессиональном образовательном учреждении».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11. Обеспечение функционирования Центра волонтёрского движения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443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Проектная часть программы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517" y="1354347"/>
            <a:ext cx="9040483" cy="550365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1. Базовая профессиональная образовательная организация, обеспечивающая поддержку региональной системы инклюзивного профессионального образования инвалидов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2. Региональный центр развития движения «Абилимпикс».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3. Ресурсный учебно-методический центр инклюзивного профессионального образования и профессионального обучения по направлению подготовки кадров «Сервис и туризм»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4. Ресурсный центр прототипирования и развития аддитивных технологий.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5. Региональная инновационная площадка по направлению «Социально-бытовое сопровождение обучающихся с ограниченными возможностями здоровья в профессиональном образовательном учреждении»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6. Развитие сетевого взаимодействия со школами города и близлежащих районов по организации и проведению на базе колледжа уроков «технология».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7. Расширение перечня программ дополнительного образования для разных категорий граждан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8. Центр волонтёрского движения.</a:t>
            </a:r>
          </a:p>
        </p:txBody>
      </p:sp>
    </p:spTree>
    <p:extLst>
      <p:ext uri="{BB962C8B-B14F-4D97-AF65-F5344CB8AC3E}">
        <p14:creationId xmlns:p14="http://schemas.microsoft.com/office/powerpoint/2010/main" val="371958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Объемы и основные источники финансирования программы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/>
              <a:t>35,55244 млн. руб. – Субсидии на выполнение государственного задания;</a:t>
            </a:r>
          </a:p>
          <a:p>
            <a:r>
              <a:rPr lang="ru-RU" b="1" dirty="0"/>
              <a:t>0,561 млн. руб. – Поступления от оказания услуг (выполнения работ) на платной основе и от иной приносящей доход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6000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Контроль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за </a:t>
            </a:r>
            <a:r>
              <a:rPr lang="ru-RU" sz="4000" b="1" dirty="0"/>
              <a:t>исполнением программы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Итоговый контроль за исполнением программы осуществляет Совет учреждения; текущий контроль – исполнители мероприятий. Результаты исполнения этапов программы представляются на общих собраниях трудового коллектива, педагогических советах.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927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3053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План программы </a:t>
            </a:r>
            <a:r>
              <a:rPr lang="ru-RU" sz="3600" b="1" dirty="0">
                <a:solidFill>
                  <a:srgbClr val="C00000"/>
                </a:solidFill>
                <a:latin typeface="+mn-lt"/>
              </a:rPr>
              <a:t>развития </a:t>
            </a:r>
            <a:br>
              <a:rPr lang="ru-RU" sz="3600" b="1" dirty="0">
                <a:solidFill>
                  <a:srgbClr val="C00000"/>
                </a:solidFill>
                <a:latin typeface="+mn-lt"/>
              </a:rPr>
            </a:br>
            <a:r>
              <a:rPr lang="ru-RU" sz="3600" b="1" dirty="0">
                <a:solidFill>
                  <a:srgbClr val="C00000"/>
                </a:solidFill>
                <a:latin typeface="+mn-lt"/>
              </a:rPr>
              <a:t>ГПОУ ЯО Ярославский колледж управления и профессиональных технологий</a:t>
            </a:r>
            <a:br>
              <a:rPr lang="ru-RU" sz="3600" b="1" dirty="0">
                <a:solidFill>
                  <a:srgbClr val="C00000"/>
                </a:solidFill>
                <a:latin typeface="+mn-lt"/>
              </a:rPr>
            </a:br>
            <a:r>
              <a:rPr lang="ru-RU" sz="3600" b="1" dirty="0">
                <a:solidFill>
                  <a:srgbClr val="C00000"/>
                </a:solidFill>
                <a:latin typeface="+mn-lt"/>
              </a:rPr>
              <a:t>на 2019 – 2021 годы</a:t>
            </a:r>
            <a:endParaRPr lang="ru-RU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5540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9620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47627F"/>
                </a:solidFill>
              </a:rPr>
              <a:t>Содержание</a:t>
            </a:r>
            <a:endParaRPr lang="en-US" sz="4000" b="1" dirty="0">
              <a:solidFill>
                <a:srgbClr val="47627F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427030866"/>
              </p:ext>
            </p:extLst>
          </p:nvPr>
        </p:nvGraphicFramePr>
        <p:xfrm>
          <a:off x="-1043796" y="853536"/>
          <a:ext cx="11119449" cy="5909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/>
              <a:t>1. Текущее положение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и </a:t>
            </a:r>
            <a:r>
              <a:rPr lang="ru-RU" sz="4000" b="1" dirty="0"/>
              <a:t>анализ среды </a:t>
            </a:r>
            <a:r>
              <a:rPr lang="ru-RU" sz="4000" b="1" dirty="0" smtClean="0"/>
              <a:t>колледжа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902" y="1561382"/>
            <a:ext cx="8980098" cy="52966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1.1 </a:t>
            </a:r>
            <a:r>
              <a:rPr lang="ru-RU" b="1" dirty="0"/>
              <a:t>Результаты исполнения предыдущей Программы развития профессиональной образовательной организации </a:t>
            </a:r>
          </a:p>
          <a:p>
            <a:pPr marL="0" indent="0">
              <a:buNone/>
            </a:pPr>
            <a:r>
              <a:rPr lang="ru-RU" b="1" dirty="0" smtClean="0"/>
              <a:t>1.2 </a:t>
            </a:r>
            <a:r>
              <a:rPr lang="ru-RU" b="1" dirty="0"/>
              <a:t>Текущее положение профессиональной образовательной организации. Анализ сильных и слабых сторон</a:t>
            </a:r>
          </a:p>
          <a:p>
            <a:pPr marL="0" indent="0">
              <a:buNone/>
            </a:pPr>
            <a:r>
              <a:rPr lang="ru-RU" b="1" dirty="0"/>
              <a:t>1.3 Перспективы развития экономики </a:t>
            </a:r>
            <a:r>
              <a:rPr lang="ru-RU" b="1" dirty="0" smtClean="0"/>
              <a:t>региона, рынка </a:t>
            </a:r>
            <a:r>
              <a:rPr lang="ru-RU" b="1" dirty="0"/>
              <a:t>работодателей и образовательных программ в контексте сетевого и межведомственного взаимодействия, вызовы для профессиональной образовательной организации. Анализ угроз и возможностей</a:t>
            </a:r>
          </a:p>
          <a:p>
            <a:pPr marL="0" indent="0">
              <a:buNone/>
            </a:pPr>
            <a:r>
              <a:rPr lang="ru-RU" b="1" dirty="0"/>
              <a:t>1.4 Матрица SWOT-анализа</a:t>
            </a:r>
          </a:p>
        </p:txBody>
      </p:sp>
    </p:spTree>
    <p:extLst>
      <p:ext uri="{BB962C8B-B14F-4D97-AF65-F5344CB8AC3E}">
        <p14:creationId xmlns:p14="http://schemas.microsoft.com/office/powerpoint/2010/main" val="287046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2. Стратегические цели и задачи развития </a:t>
            </a:r>
            <a:r>
              <a:rPr lang="ru-RU" sz="4000" b="1" dirty="0" smtClean="0"/>
              <a:t>колледжа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770" y="1785668"/>
            <a:ext cx="9023230" cy="5072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2.1 </a:t>
            </a:r>
            <a:r>
              <a:rPr lang="ru-RU" b="1" dirty="0"/>
              <a:t>Видение, миссия и приоритетные направления развития ПОО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2.2 </a:t>
            </a:r>
            <a:r>
              <a:rPr lang="ru-RU" b="1" dirty="0"/>
              <a:t>Стратегические цели и задачи Программы развития ПОО </a:t>
            </a:r>
          </a:p>
          <a:p>
            <a:pPr marL="0" indent="0">
              <a:buNone/>
            </a:pPr>
            <a:r>
              <a:rPr lang="ru-RU" b="1" dirty="0" smtClean="0"/>
              <a:t>2.3 </a:t>
            </a:r>
            <a:r>
              <a:rPr lang="ru-RU" b="1" dirty="0"/>
              <a:t>Показатели и результаты Программы развития </a:t>
            </a:r>
            <a:r>
              <a:rPr lang="ru-RU" b="1" dirty="0" smtClean="0"/>
              <a:t>ПОО</a:t>
            </a:r>
          </a:p>
          <a:p>
            <a:pPr marL="0" indent="0">
              <a:buNone/>
            </a:pPr>
            <a:r>
              <a:rPr lang="ru-RU" b="1" dirty="0" smtClean="0"/>
              <a:t>2.4 </a:t>
            </a:r>
            <a:r>
              <a:rPr lang="ru-RU" b="1" dirty="0"/>
              <a:t>Карта заинтересованных сторон Программы развития ПОО </a:t>
            </a:r>
          </a:p>
          <a:p>
            <a:pPr marL="0" indent="0">
              <a:buNone/>
            </a:pPr>
            <a:r>
              <a:rPr lang="ru-RU" b="1" dirty="0" smtClean="0"/>
              <a:t>2.5 </a:t>
            </a:r>
            <a:r>
              <a:rPr lang="ru-RU" b="1" dirty="0"/>
              <a:t>Риски и возможности Программы развития </a:t>
            </a:r>
            <a:r>
              <a:rPr lang="ru-RU" b="1" dirty="0" smtClean="0"/>
              <a:t>ПОО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3810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3. Мероприятия Программы развития </a:t>
            </a:r>
            <a:r>
              <a:rPr lang="ru-RU" b="1" dirty="0" smtClean="0"/>
              <a:t>колледжа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89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2720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4. </a:t>
            </a:r>
            <a:r>
              <a:rPr lang="ru-RU" sz="4000" b="1" dirty="0"/>
              <a:t>Портфель проектов развития профессиональной образовательной </a:t>
            </a:r>
            <a:r>
              <a:rPr lang="ru-RU" sz="4000" b="1" dirty="0" smtClean="0"/>
              <a:t>организации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770" y="2251494"/>
            <a:ext cx="9023230" cy="4606505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4.1 </a:t>
            </a:r>
            <a:r>
              <a:rPr lang="ru-RU" b="1" dirty="0"/>
              <a:t>Обоснование необходимости Портфеля проектов</a:t>
            </a:r>
          </a:p>
          <a:p>
            <a:pPr marL="0" indent="0">
              <a:buNone/>
            </a:pPr>
            <a:r>
              <a:rPr lang="ru-RU" b="1" dirty="0" smtClean="0"/>
              <a:t>4.2 </a:t>
            </a:r>
            <a:r>
              <a:rPr lang="ru-RU" b="1" dirty="0"/>
              <a:t>Описание Портфеля проектов</a:t>
            </a:r>
          </a:p>
          <a:p>
            <a:pPr marL="0" indent="0">
              <a:buNone/>
            </a:pPr>
            <a:r>
              <a:rPr lang="ru-RU" b="1" dirty="0" smtClean="0"/>
              <a:t>4.3 </a:t>
            </a:r>
            <a:r>
              <a:rPr lang="ru-RU" b="1" dirty="0"/>
              <a:t>Финансовое обеспечение Портфеля проектов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29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3255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5. </a:t>
            </a:r>
            <a:r>
              <a:rPr lang="ru-RU" sz="3200" b="1" dirty="0"/>
              <a:t>Управление ресурсным обеспечением Программы развития </a:t>
            </a:r>
            <a:r>
              <a:rPr lang="ru-RU" sz="3200" b="1" dirty="0" smtClean="0"/>
              <a:t>колледжа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396" y="1825624"/>
            <a:ext cx="9014604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5</a:t>
            </a:r>
            <a:r>
              <a:rPr lang="ru-RU" b="1" dirty="0" smtClean="0"/>
              <a:t>.1 </a:t>
            </a:r>
            <a:r>
              <a:rPr lang="ru-RU" b="1" dirty="0"/>
              <a:t>Кадровый потенциал</a:t>
            </a:r>
          </a:p>
          <a:p>
            <a:pPr marL="0" indent="0">
              <a:buNone/>
            </a:pPr>
            <a:r>
              <a:rPr lang="ru-RU" b="1" dirty="0"/>
              <a:t>5</a:t>
            </a:r>
            <a:r>
              <a:rPr lang="ru-RU" b="1" dirty="0" smtClean="0"/>
              <a:t>.2 </a:t>
            </a:r>
            <a:r>
              <a:rPr lang="ru-RU" b="1" dirty="0"/>
              <a:t>Финансы</a:t>
            </a:r>
          </a:p>
          <a:p>
            <a:pPr marL="0" indent="0">
              <a:buNone/>
            </a:pPr>
            <a:r>
              <a:rPr lang="ru-RU" b="1" dirty="0"/>
              <a:t>5</a:t>
            </a:r>
            <a:r>
              <a:rPr lang="ru-RU" b="1" dirty="0" smtClean="0"/>
              <a:t>.3 </a:t>
            </a:r>
            <a:r>
              <a:rPr lang="ru-RU" b="1" dirty="0"/>
              <a:t>Материально-техническая база</a:t>
            </a:r>
          </a:p>
          <a:p>
            <a:pPr marL="0" indent="0">
              <a:buNone/>
            </a:pPr>
            <a:r>
              <a:rPr lang="ru-RU" b="1" dirty="0"/>
              <a:t>5</a:t>
            </a:r>
            <a:r>
              <a:rPr lang="ru-RU" b="1" dirty="0" smtClean="0"/>
              <a:t>.4 </a:t>
            </a:r>
            <a:r>
              <a:rPr lang="ru-RU" b="1" dirty="0"/>
              <a:t>Информационные технологии</a:t>
            </a:r>
          </a:p>
          <a:p>
            <a:pPr marL="0" indent="0">
              <a:buNone/>
            </a:pPr>
            <a:r>
              <a:rPr lang="ru-RU" b="1" dirty="0"/>
              <a:t>5</a:t>
            </a:r>
            <a:r>
              <a:rPr lang="ru-RU" b="1" dirty="0" smtClean="0"/>
              <a:t>.5 </a:t>
            </a:r>
            <a:r>
              <a:rPr lang="ru-RU" b="1" dirty="0"/>
              <a:t>Маркетинг</a:t>
            </a:r>
          </a:p>
          <a:p>
            <a:pPr marL="0" indent="0">
              <a:buNone/>
            </a:pPr>
            <a:r>
              <a:rPr lang="ru-RU" b="1" dirty="0"/>
              <a:t>5</a:t>
            </a:r>
            <a:r>
              <a:rPr lang="ru-RU" b="1" dirty="0" smtClean="0"/>
              <a:t>.6 </a:t>
            </a:r>
            <a:r>
              <a:rPr lang="ru-RU" b="1" dirty="0"/>
              <a:t>Риски</a:t>
            </a:r>
          </a:p>
          <a:p>
            <a:pPr marL="0" indent="0">
              <a:buNone/>
            </a:pPr>
            <a:r>
              <a:rPr lang="ru-RU" b="1" dirty="0"/>
              <a:t>5</a:t>
            </a:r>
            <a:r>
              <a:rPr lang="ru-RU" b="1" dirty="0" smtClean="0"/>
              <a:t>.7 </a:t>
            </a:r>
            <a:r>
              <a:rPr lang="ru-RU" b="1" dirty="0"/>
              <a:t>Оценка эффективности реализации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303617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6</a:t>
            </a:r>
            <a:r>
              <a:rPr lang="ru-RU" sz="4000" b="1" dirty="0" smtClean="0"/>
              <a:t>. </a:t>
            </a:r>
            <a:r>
              <a:rPr lang="ru-RU" sz="4000" b="1" dirty="0"/>
              <a:t>План мероприятий Программы развития </a:t>
            </a:r>
            <a:r>
              <a:rPr lang="ru-RU" sz="4000" b="1" dirty="0" smtClean="0"/>
              <a:t>колледжа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517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D:\ДОКУМЕНТЫ\Documents\КУРСЫ\Курсы Гинфо\nDBu0fyV-N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3741738"/>
            <a:ext cx="9144000" cy="23876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AutoShape 2" descr="https://pp.userapi.com/c840237/v840237529/4fdca/nDBu0fyV-NQ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https://pp.userapi.com/c840237/v840237529/4fdca/nDBu0fyV-NQ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s://pp.userapi.com/c840237/v840237529/4fdca/nDBu0fyV-NQ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362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Нормативно-правовая основа разработки программы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28469"/>
            <a:ext cx="9144000" cy="552953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>
                <a:sym typeface="Symbol"/>
              </a:rPr>
              <a:t></a:t>
            </a:r>
            <a:r>
              <a:rPr lang="ru-RU" b="1" dirty="0"/>
              <a:t> </a:t>
            </a:r>
            <a:r>
              <a:rPr lang="ru-RU" b="1" dirty="0">
                <a:solidFill>
                  <a:srgbClr val="800000"/>
                </a:solidFill>
              </a:rPr>
              <a:t>Конституция Российской Федерации</a:t>
            </a:r>
            <a:r>
              <a:rPr lang="ru-RU" b="1" dirty="0"/>
              <a:t>; </a:t>
            </a:r>
          </a:p>
          <a:p>
            <a:pPr marL="0" indent="0">
              <a:buNone/>
            </a:pPr>
            <a:r>
              <a:rPr lang="ru-RU" b="1" dirty="0">
                <a:sym typeface="Symbol"/>
              </a:rPr>
              <a:t></a:t>
            </a:r>
            <a:r>
              <a:rPr lang="ru-RU" b="1" dirty="0"/>
              <a:t> Федеральный закон от 29 декабря 2012 года № 273-ФЗ «Об образовании в Российской Федерации» (в последней редакции); </a:t>
            </a:r>
          </a:p>
          <a:p>
            <a:pPr marL="0" indent="0">
              <a:buNone/>
            </a:pPr>
            <a:r>
              <a:rPr lang="ru-RU" b="1" dirty="0">
                <a:sym typeface="Symbol"/>
              </a:rPr>
              <a:t></a:t>
            </a:r>
            <a:r>
              <a:rPr lang="ru-RU" b="1" dirty="0"/>
              <a:t> </a:t>
            </a:r>
            <a:r>
              <a:rPr lang="ru-RU" sz="2900" b="1" dirty="0">
                <a:solidFill>
                  <a:srgbClr val="800000"/>
                </a:solidFill>
              </a:rPr>
              <a:t>Постановление Правительства Российской Федерации от 23 мая 2015 года № 497 «О федеральной целевой программе развития образования на 2016 – 2020 годы»</a:t>
            </a:r>
            <a:r>
              <a:rPr lang="ru-RU" b="1" dirty="0"/>
              <a:t>; </a:t>
            </a:r>
          </a:p>
          <a:p>
            <a:pPr marL="0" indent="0">
              <a:buNone/>
            </a:pPr>
            <a:r>
              <a:rPr lang="ru-RU" b="1" dirty="0">
                <a:sym typeface="Symbol"/>
              </a:rPr>
              <a:t></a:t>
            </a:r>
            <a:r>
              <a:rPr lang="ru-RU" b="1" dirty="0"/>
              <a:t> Постановление Правительства РФ от 15 апреля 2014 года № 295 «Об утверждении государственной программы Российской Федерации «Развитие образования» на 2013 – 2020 годы» (с изменениями и дополнениями); </a:t>
            </a:r>
          </a:p>
          <a:p>
            <a:pPr marL="0" indent="0">
              <a:buNone/>
            </a:pPr>
            <a:r>
              <a:rPr lang="ru-RU" b="1" dirty="0">
                <a:sym typeface="Symbol"/>
              </a:rPr>
              <a:t></a:t>
            </a:r>
            <a:r>
              <a:rPr lang="ru-RU" b="1" dirty="0"/>
              <a:t> </a:t>
            </a:r>
            <a:r>
              <a:rPr lang="ru-RU" sz="2900" b="1" dirty="0">
                <a:solidFill>
                  <a:srgbClr val="800000"/>
                </a:solidFill>
              </a:rPr>
              <a:t>Распоряжение Правительства РФ от 17 ноября 2008 года № 1662-р «О Концепции долгосрочного социально-экономического развития РФ на период до 2020 года» (с изменениями и дополнениями)</a:t>
            </a:r>
            <a:r>
              <a:rPr lang="ru-RU" sz="2900" b="1" dirty="0"/>
              <a:t>;</a:t>
            </a:r>
            <a:r>
              <a:rPr lang="ru-RU" sz="2900" b="1" dirty="0">
                <a:solidFill>
                  <a:srgbClr val="800000"/>
                </a:solidFill>
              </a:rPr>
              <a:t> </a:t>
            </a:r>
          </a:p>
          <a:p>
            <a:pPr marL="0" indent="0">
              <a:buNone/>
            </a:pPr>
            <a:r>
              <a:rPr lang="ru-RU" b="1" dirty="0">
                <a:sym typeface="Symbol"/>
              </a:rPr>
              <a:t></a:t>
            </a:r>
            <a:r>
              <a:rPr lang="ru-RU" b="1" dirty="0"/>
              <a:t> Распоряжение Правительства РФ от 30 декабря 2012 года № 2620-р «Об утверждении плана мероприятий («дорожной карты») «Изменения в отраслях социальной сферы, направленные на повышение эффективности образования и науки»; </a:t>
            </a:r>
          </a:p>
          <a:p>
            <a:pPr marL="0" indent="0">
              <a:buNone/>
            </a:pPr>
            <a:r>
              <a:rPr lang="ru-RU" b="1" dirty="0">
                <a:sym typeface="Symbol"/>
              </a:rPr>
              <a:t></a:t>
            </a:r>
            <a:r>
              <a:rPr lang="ru-RU" b="1" dirty="0"/>
              <a:t> </a:t>
            </a:r>
            <a:r>
              <a:rPr lang="ru-RU" sz="2900" b="1" dirty="0">
                <a:solidFill>
                  <a:srgbClr val="800000"/>
                </a:solidFill>
              </a:rPr>
              <a:t>Распоряжение Правительства РФ от 03 марта 2015 года № 349-Р «О комплексе мер по совершенствованию системы среднего профессионального образования на 2015 – 2020 годы»</a:t>
            </a:r>
            <a:r>
              <a:rPr lang="ru-RU" sz="2900" b="1" dirty="0"/>
              <a:t>;</a:t>
            </a:r>
            <a:r>
              <a:rPr lang="ru-RU" sz="2900" b="1" dirty="0">
                <a:solidFill>
                  <a:srgbClr val="800000"/>
                </a:solidFill>
              </a:rPr>
              <a:t> </a:t>
            </a:r>
          </a:p>
          <a:p>
            <a:pPr marL="0" indent="0">
              <a:buNone/>
            </a:pPr>
            <a:r>
              <a:rPr lang="ru-RU" b="1" dirty="0">
                <a:sym typeface="Symbol"/>
              </a:rPr>
              <a:t></a:t>
            </a:r>
            <a:r>
              <a:rPr lang="ru-RU" b="1" dirty="0"/>
              <a:t> Распоряжение Правительства РФ от 29 мая 2015 года № 996-р «Стратегия развития воспитания в Российской Федерации на период до 2025 года»; </a:t>
            </a:r>
          </a:p>
          <a:p>
            <a:pPr marL="0" indent="0">
              <a:buNone/>
            </a:pPr>
            <a:r>
              <a:rPr lang="ru-RU" b="1" dirty="0">
                <a:sym typeface="Symbol"/>
              </a:rPr>
              <a:t></a:t>
            </a:r>
            <a:r>
              <a:rPr lang="ru-RU" b="1" dirty="0"/>
              <a:t> </a:t>
            </a:r>
            <a:r>
              <a:rPr lang="ru-RU" sz="2900" b="1" dirty="0">
                <a:solidFill>
                  <a:srgbClr val="800000"/>
                </a:solidFill>
              </a:rPr>
              <a:t>Стратегия социально-экономического развития Ярославской области до 2025 года, в редакции Постановлений Правительства Ярославской области от 06.06.2017г. №435-п, от 27.06.2017 г. №529-п, от 22.12.2017г. №950-п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235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Партнеры </a:t>
            </a:r>
            <a:br>
              <a:rPr lang="ru-RU" sz="4000" b="1" dirty="0"/>
            </a:br>
            <a:r>
              <a:rPr lang="ru-RU" sz="4000" b="1" dirty="0"/>
              <a:t>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396" y="1825624"/>
            <a:ext cx="9014604" cy="5032375"/>
          </a:xfrm>
        </p:spPr>
        <p:txBody>
          <a:bodyPr/>
          <a:lstStyle/>
          <a:p>
            <a:pPr lvl="0"/>
            <a:r>
              <a:rPr lang="ru-RU" b="1" dirty="0">
                <a:solidFill>
                  <a:srgbClr val="800000"/>
                </a:solidFill>
              </a:rPr>
              <a:t>Органы исполнительной власти Ярославской области</a:t>
            </a:r>
            <a:r>
              <a:rPr lang="ru-RU" b="1" dirty="0"/>
              <a:t>;</a:t>
            </a:r>
          </a:p>
          <a:p>
            <a:pPr lvl="0"/>
            <a:r>
              <a:rPr lang="ru-RU" b="1" dirty="0"/>
              <a:t>Образовательные организации;</a:t>
            </a:r>
          </a:p>
          <a:p>
            <a:pPr lvl="0"/>
            <a:r>
              <a:rPr lang="ru-RU" b="1" dirty="0">
                <a:solidFill>
                  <a:srgbClr val="800000"/>
                </a:solidFill>
              </a:rPr>
              <a:t>Предприятия (организации) Ярославской области</a:t>
            </a:r>
            <a:r>
              <a:rPr lang="ru-RU" b="1" dirty="0"/>
              <a:t>;</a:t>
            </a:r>
          </a:p>
          <a:p>
            <a:r>
              <a:rPr lang="ru-RU" b="1" dirty="0"/>
              <a:t>Общественные организации инвалидов.</a:t>
            </a:r>
          </a:p>
        </p:txBody>
      </p:sp>
    </p:spTree>
    <p:extLst>
      <p:ext uri="{BB962C8B-B14F-4D97-AF65-F5344CB8AC3E}">
        <p14:creationId xmlns:p14="http://schemas.microsoft.com/office/powerpoint/2010/main" val="152523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Разработчики </a:t>
            </a:r>
            <a:br>
              <a:rPr lang="ru-RU" sz="4000" b="1" dirty="0"/>
            </a:br>
            <a:r>
              <a:rPr lang="ru-RU" sz="4000" b="1" dirty="0"/>
              <a:t>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264" y="1825624"/>
            <a:ext cx="9057736" cy="5032375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b="1" dirty="0">
                <a:solidFill>
                  <a:srgbClr val="800000"/>
                </a:solidFill>
              </a:rPr>
              <a:t>Цветаева Марина Владимировна, директор</a:t>
            </a:r>
            <a:r>
              <a:rPr lang="ru-RU" b="1" dirty="0"/>
              <a:t>;</a:t>
            </a:r>
          </a:p>
          <a:p>
            <a:pPr lvl="0"/>
            <a:r>
              <a:rPr lang="ru-RU" b="1" dirty="0"/>
              <a:t>Баталова Валентина Павловна, заместитель директора по учебно-методической работе;</a:t>
            </a:r>
          </a:p>
          <a:p>
            <a:pPr lvl="0"/>
            <a:r>
              <a:rPr lang="ru-RU" b="1" dirty="0">
                <a:solidFill>
                  <a:srgbClr val="800000"/>
                </a:solidFill>
              </a:rPr>
              <a:t>Фомичева Светлана Ивановна, заместитель директора по учебно-воспитательной работе</a:t>
            </a:r>
            <a:r>
              <a:rPr lang="ru-RU" b="1" dirty="0"/>
              <a:t>;</a:t>
            </a:r>
          </a:p>
          <a:p>
            <a:pPr lvl="0"/>
            <a:r>
              <a:rPr lang="ru-RU" b="1" dirty="0"/>
              <a:t>Густова Людмила Николаевна, заместитель директора по учебно-производственной работе, руководитель РЦРД «Абилимпикс»;</a:t>
            </a:r>
          </a:p>
          <a:p>
            <a:pPr lvl="0"/>
            <a:r>
              <a:rPr lang="ru-RU" b="1" dirty="0">
                <a:solidFill>
                  <a:srgbClr val="800000"/>
                </a:solidFill>
              </a:rPr>
              <a:t>Клюкина Екатерина Васильевна, методист</a:t>
            </a:r>
            <a:r>
              <a:rPr lang="ru-RU" b="1" dirty="0"/>
              <a:t>;</a:t>
            </a:r>
          </a:p>
          <a:p>
            <a:pPr lvl="0"/>
            <a:r>
              <a:rPr lang="ru-RU" b="1" dirty="0" err="1"/>
              <a:t>Симанова</a:t>
            </a:r>
            <a:r>
              <a:rPr lang="ru-RU" b="1" dirty="0"/>
              <a:t> Светлана Борисовна, заведующая отделением дополнительного образования;</a:t>
            </a:r>
          </a:p>
          <a:p>
            <a:pPr lvl="0"/>
            <a:r>
              <a:rPr lang="ru-RU" b="1" dirty="0">
                <a:solidFill>
                  <a:srgbClr val="800000"/>
                </a:solidFill>
              </a:rPr>
              <a:t>Петрова Наталия Владимировна, руководитель Центра профессиональной реабилитации граждан с ОВЗ</a:t>
            </a:r>
            <a:r>
              <a:rPr lang="ru-RU" b="1" dirty="0"/>
              <a:t>;</a:t>
            </a:r>
          </a:p>
          <a:p>
            <a:r>
              <a:rPr lang="ru-RU" b="1" dirty="0" err="1"/>
              <a:t>Бидненко</a:t>
            </a:r>
            <a:r>
              <a:rPr lang="ru-RU" b="1" dirty="0"/>
              <a:t> Ольга Владимировна, главный бухгалтер.</a:t>
            </a:r>
          </a:p>
        </p:txBody>
      </p:sp>
    </p:spTree>
    <p:extLst>
      <p:ext uri="{BB962C8B-B14F-4D97-AF65-F5344CB8AC3E}">
        <p14:creationId xmlns:p14="http://schemas.microsoft.com/office/powerpoint/2010/main" val="419522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Исполнители программы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06106"/>
            <a:ext cx="9144000" cy="5451894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b="1" dirty="0"/>
              <a:t>Цветаева Марина Владимировна, директор;</a:t>
            </a:r>
          </a:p>
          <a:p>
            <a:pPr lvl="0"/>
            <a:r>
              <a:rPr lang="ru-RU" b="1" dirty="0"/>
              <a:t>Баталова Валентина Павловна, заместитель директора по учебно-методической работе;</a:t>
            </a:r>
          </a:p>
          <a:p>
            <a:pPr lvl="0"/>
            <a:r>
              <a:rPr lang="ru-RU" b="1" dirty="0"/>
              <a:t>Фомичева Светлана Ивановна, заместитель директора по учебно-воспитательной работе;</a:t>
            </a:r>
          </a:p>
          <a:p>
            <a:pPr lvl="0"/>
            <a:r>
              <a:rPr lang="ru-RU" b="1" dirty="0"/>
              <a:t>Густова Людмила Николаевна, заместитель директора по учебно-производственной работе, руководитель РЦРД «Абилимпикс»;</a:t>
            </a:r>
          </a:p>
          <a:p>
            <a:pPr lvl="0"/>
            <a:r>
              <a:rPr lang="ru-RU" b="1" dirty="0"/>
              <a:t>Клюкина Екатерина Васильевна, методист;</a:t>
            </a:r>
          </a:p>
          <a:p>
            <a:pPr lvl="0"/>
            <a:r>
              <a:rPr lang="ru-RU" b="1" dirty="0"/>
              <a:t>Румянцева Наталья Васильевна, заведующая отделением технологий и сервиса;</a:t>
            </a:r>
          </a:p>
          <a:p>
            <a:pPr lvl="0"/>
            <a:r>
              <a:rPr lang="ru-RU" b="1" dirty="0"/>
              <a:t>Маслова Светлана Валерьевна, заведующая отделением экономики и права;</a:t>
            </a:r>
          </a:p>
          <a:p>
            <a:pPr lvl="0"/>
            <a:r>
              <a:rPr lang="ru-RU" b="1" dirty="0"/>
              <a:t>Вершинина Наталья Анатольевна, заведующая заочным отделением;</a:t>
            </a:r>
          </a:p>
          <a:p>
            <a:pPr lvl="0"/>
            <a:r>
              <a:rPr lang="ru-RU" b="1" dirty="0"/>
              <a:t>Карпов Алексей Александрович, заведующий практикой;</a:t>
            </a:r>
          </a:p>
          <a:p>
            <a:pPr lvl="0"/>
            <a:r>
              <a:rPr lang="ru-RU" b="1" dirty="0" err="1"/>
              <a:t>Симанова</a:t>
            </a:r>
            <a:r>
              <a:rPr lang="ru-RU" b="1" dirty="0"/>
              <a:t> Светлана Борисовна, заведующая отделением дополнительного образования;</a:t>
            </a:r>
          </a:p>
          <a:p>
            <a:pPr lvl="0"/>
            <a:r>
              <a:rPr lang="ru-RU" b="1" dirty="0"/>
              <a:t>Петрова Наталия Владимировна, руководитель Центра профессиональной реабилитации граждан с ОВЗ;</a:t>
            </a:r>
          </a:p>
          <a:p>
            <a:pPr lvl="0"/>
            <a:r>
              <a:rPr lang="ru-RU" b="1" dirty="0"/>
              <a:t>Козлов Максим Валерьевич, руководитель центра информационных технологий;</a:t>
            </a:r>
          </a:p>
          <a:p>
            <a:pPr lvl="0"/>
            <a:r>
              <a:rPr lang="ru-RU" b="1" dirty="0"/>
              <a:t>Котова Милана Алексеевна, заведующая библиотекой;</a:t>
            </a:r>
          </a:p>
          <a:p>
            <a:r>
              <a:rPr lang="ru-RU" b="1" dirty="0" err="1"/>
              <a:t>Бидненко</a:t>
            </a:r>
            <a:r>
              <a:rPr lang="ru-RU" b="1" dirty="0"/>
              <a:t> Ольга Владимировна, главный бухгалтер.</a:t>
            </a:r>
          </a:p>
        </p:txBody>
      </p:sp>
    </p:spTree>
    <p:extLst>
      <p:ext uri="{BB962C8B-B14F-4D97-AF65-F5344CB8AC3E}">
        <p14:creationId xmlns:p14="http://schemas.microsoft.com/office/powerpoint/2010/main" val="134173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Миссия ПОО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Подготовка высококвалифицированных специалистов, востребованных на региональном рынке труда.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912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Видение ПОО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ГПОУ ЯО Ярославский колледж управления и профессиональных технологий – высокоорганизованная и успешно функционирующая профессиональная образовательная организация, ориентированная на потребности экономики Ярославской области, внедряющая инновационные формы обучения в соответствии с современными тенденциями развития техники и технологий.</a:t>
            </a:r>
          </a:p>
        </p:txBody>
      </p:sp>
    </p:spTree>
    <p:extLst>
      <p:ext uri="{BB962C8B-B14F-4D97-AF65-F5344CB8AC3E}">
        <p14:creationId xmlns:p14="http://schemas.microsoft.com/office/powerpoint/2010/main" val="173627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Слоган ПОО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Правильный выбор!</a:t>
            </a:r>
            <a:endParaRPr lang="ru-RU" dirty="0"/>
          </a:p>
        </p:txBody>
      </p:sp>
      <p:pic>
        <p:nvPicPr>
          <p:cNvPr id="4" name="Рисунок 3" descr="D:\ДОКУМЕНТЫ\Documents\КУРСЫ\Курсы Гинфо\ckE_eZK582o.jp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15" t="423" r="913" b="66303"/>
          <a:stretch/>
        </p:blipFill>
        <p:spPr bwMode="auto">
          <a:xfrm>
            <a:off x="1988197" y="2465070"/>
            <a:ext cx="5145848" cy="37699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7529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</TotalTime>
  <Words>1652</Words>
  <Application>Microsoft Office PowerPoint</Application>
  <PresentationFormat>Экран (4:3)</PresentationFormat>
  <Paragraphs>159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Office Theme</vt:lpstr>
      <vt:lpstr>Программа развития  ГПОУ ЯО Ярославский колледж управления и профессиональных технологий на 2019 – 2021 годы</vt:lpstr>
      <vt:lpstr>Содержание</vt:lpstr>
      <vt:lpstr>Нормативно-правовая основа разработки программы</vt:lpstr>
      <vt:lpstr>Партнеры  программы</vt:lpstr>
      <vt:lpstr>Разработчики  программы</vt:lpstr>
      <vt:lpstr>Исполнители программы</vt:lpstr>
      <vt:lpstr>Миссия ПОО</vt:lpstr>
      <vt:lpstr>Видение ПОО</vt:lpstr>
      <vt:lpstr>Слоган ПОО</vt:lpstr>
      <vt:lpstr>Цель программы</vt:lpstr>
      <vt:lpstr>Задачи программы</vt:lpstr>
      <vt:lpstr>Приоритетные направления развития программы</vt:lpstr>
      <vt:lpstr>Целевые показатели </vt:lpstr>
      <vt:lpstr>Ожидаемые результаты реализации программы</vt:lpstr>
      <vt:lpstr>Процессная часть программы</vt:lpstr>
      <vt:lpstr>Проектная часть программы</vt:lpstr>
      <vt:lpstr>Объемы и основные источники финансирования программы</vt:lpstr>
      <vt:lpstr>Контроль  за исполнением программы</vt:lpstr>
      <vt:lpstr>План программы развития  ГПОУ ЯО Ярославский колледж управления и профессиональных технологий на 2019 – 2021 годы</vt:lpstr>
      <vt:lpstr>1. Текущее положение  и анализ среды колледжа</vt:lpstr>
      <vt:lpstr>2. Стратегические цели и задачи развития колледжа</vt:lpstr>
      <vt:lpstr>3. Мероприятия Программы развития колледжа</vt:lpstr>
      <vt:lpstr>4. Портфель проектов развития профессиональной образовательной организации</vt:lpstr>
      <vt:lpstr>5. Управление ресурсным обеспечением Программы развития колледжа </vt:lpstr>
      <vt:lpstr>6. План мероприятий Программы развития колледжа</vt:lpstr>
      <vt:lpstr>Спасибо за внимание!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user</cp:lastModifiedBy>
  <cp:revision>39</cp:revision>
  <dcterms:created xsi:type="dcterms:W3CDTF">2018-09-04T12:10:47Z</dcterms:created>
  <dcterms:modified xsi:type="dcterms:W3CDTF">2018-10-01T01:37:45Z</dcterms:modified>
</cp:coreProperties>
</file>